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37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96BC69-514C-2A6E-3F8A-9DB96884D600}" name="Connor Jobe" initials="CJ" userId="S::9028@sunderlandcollege.ac.uk::946ec1e0-638f-4f5d-a4d7-0f7c902e0ce7" providerId="AD"/>
  <p188:author id="{5476A9D1-9033-DBD1-F5C1-A1CC07D09C4C}" name="Emily Hodgkiss" initials="EH" userId="S::9044@sunderlandcollege.ac.uk::2e57a804-2d6b-4a89-8f6b-a510b3cc2a8f" providerId="AD"/>
  <p188:author id="{11DA49E9-2BE1-2206-372E-6A1A6AC6751B}" name="Kaylee Spurling" initials="KS" userId="S::8255@sunderlandcollege.ac.uk::1ce3c01c-d56f-421b-8d5f-bc117e66d9e7" providerId="AD"/>
  <p188:author id="{EE222DF6-283A-DE3C-1511-C21CDCA5DBCB}" name="Georgia Hakin" initials="" userId="S::8588@sunderlandcollege.ac.uk::b966b1f3-9a3e-4341-84a9-a2340ba88f9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4949"/>
    <a:srgbClr val="6583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72"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89C253-2EB8-4351-AE04-7435DA1A6726}" type="doc">
      <dgm:prSet loTypeId="urn:microsoft.com/office/officeart/2017/3/layout/HorizontalPathTimeline" loCatId="process" qsTypeId="urn:microsoft.com/office/officeart/2005/8/quickstyle/simple1" qsCatId="simple" csTypeId="urn:microsoft.com/office/officeart/2005/8/colors/colorful1" csCatId="colorful" phldr="1"/>
      <dgm:spPr/>
      <dgm:t>
        <a:bodyPr/>
        <a:lstStyle/>
        <a:p>
          <a:endParaRPr lang="en-US"/>
        </a:p>
      </dgm:t>
    </dgm:pt>
    <dgm:pt modelId="{23FA8EC3-22A0-4BB3-BF07-334F8BC1303E}">
      <dgm:prSet custT="1"/>
      <dgm:spPr/>
      <dgm:t>
        <a:bodyPr/>
        <a:lstStyle/>
        <a:p>
          <a:pPr>
            <a:defRPr b="1"/>
          </a:pPr>
          <a:r>
            <a:rPr lang="en-US" sz="1800" dirty="0"/>
            <a:t>January</a:t>
          </a:r>
        </a:p>
      </dgm:t>
    </dgm:pt>
    <dgm:pt modelId="{85F7C530-CB52-4F4C-A9B4-8CCF29B0B493}" type="parTrans" cxnId="{82E4E0B4-3FF4-4157-A8D3-5EF410AAC50C}">
      <dgm:prSet/>
      <dgm:spPr/>
      <dgm:t>
        <a:bodyPr/>
        <a:lstStyle/>
        <a:p>
          <a:endParaRPr lang="en-US"/>
        </a:p>
      </dgm:t>
    </dgm:pt>
    <dgm:pt modelId="{34F3D26C-069E-425D-B1CE-E4351501696B}" type="sibTrans" cxnId="{82E4E0B4-3FF4-4157-A8D3-5EF410AAC50C}">
      <dgm:prSet/>
      <dgm:spPr/>
      <dgm:t>
        <a:bodyPr/>
        <a:lstStyle/>
        <a:p>
          <a:endParaRPr lang="en-US"/>
        </a:p>
      </dgm:t>
    </dgm:pt>
    <dgm:pt modelId="{A0E7257A-ED16-4589-B1B2-BDAFE0CB85B3}">
      <dgm:prSet custT="1"/>
      <dgm:spPr/>
      <dgm:t>
        <a:bodyPr/>
        <a:lstStyle/>
        <a:p>
          <a:pPr>
            <a:defRPr b="1"/>
          </a:pPr>
          <a:r>
            <a:rPr lang="en-US" sz="1800" dirty="0"/>
            <a:t>February</a:t>
          </a:r>
        </a:p>
      </dgm:t>
    </dgm:pt>
    <dgm:pt modelId="{651A4046-E136-4DD9-B946-132653A0408F}" type="parTrans" cxnId="{51F5FCD4-1B86-451A-97AB-EDBF85CECED3}">
      <dgm:prSet/>
      <dgm:spPr/>
      <dgm:t>
        <a:bodyPr/>
        <a:lstStyle/>
        <a:p>
          <a:endParaRPr lang="en-US"/>
        </a:p>
      </dgm:t>
    </dgm:pt>
    <dgm:pt modelId="{24AB4449-BB6E-4F3E-B1B1-65906E79ABD5}" type="sibTrans" cxnId="{51F5FCD4-1B86-451A-97AB-EDBF85CECED3}">
      <dgm:prSet/>
      <dgm:spPr/>
      <dgm:t>
        <a:bodyPr/>
        <a:lstStyle/>
        <a:p>
          <a:endParaRPr lang="en-US"/>
        </a:p>
      </dgm:t>
    </dgm:pt>
    <dgm:pt modelId="{F7338F13-D714-473D-A309-D179C45D5C90}">
      <dgm:prSet custT="1"/>
      <dgm:spPr>
        <a:solidFill>
          <a:srgbClr val="4A4949"/>
        </a:solidFill>
        <a:ln>
          <a:solidFill>
            <a:srgbClr val="4A4949">
              <a:alpha val="90000"/>
            </a:srgbClr>
          </a:solidFill>
        </a:ln>
      </dgm:spPr>
      <dgm:t>
        <a:bodyPr/>
        <a:lstStyle/>
        <a:p>
          <a:pPr algn="ctr"/>
          <a:r>
            <a:rPr lang="en-US" sz="1600" dirty="0">
              <a:solidFill>
                <a:schemeClr val="bg1"/>
              </a:solidFill>
            </a:rPr>
            <a:t>Social Justice Day</a:t>
          </a:r>
        </a:p>
        <a:p>
          <a:pPr algn="ctr"/>
          <a:r>
            <a:rPr lang="en-US" sz="1600" dirty="0">
              <a:solidFill>
                <a:schemeClr val="bg1"/>
              </a:solidFill>
            </a:rPr>
            <a:t>Ramadan</a:t>
          </a:r>
        </a:p>
      </dgm:t>
    </dgm:pt>
    <dgm:pt modelId="{AD11D3ED-AF18-4D14-94D3-E43D958AFDF2}" type="parTrans" cxnId="{C1E5500D-487A-41A5-A5B2-31211A89CC0B}">
      <dgm:prSet/>
      <dgm:spPr/>
      <dgm:t>
        <a:bodyPr/>
        <a:lstStyle/>
        <a:p>
          <a:endParaRPr lang="en-US"/>
        </a:p>
      </dgm:t>
    </dgm:pt>
    <dgm:pt modelId="{4B10A168-7198-480E-8560-024501A184B5}" type="sibTrans" cxnId="{C1E5500D-487A-41A5-A5B2-31211A89CC0B}">
      <dgm:prSet/>
      <dgm:spPr/>
      <dgm:t>
        <a:bodyPr/>
        <a:lstStyle/>
        <a:p>
          <a:endParaRPr lang="en-US"/>
        </a:p>
      </dgm:t>
    </dgm:pt>
    <dgm:pt modelId="{342010F1-0096-4561-A469-5261A2DF3AFB}">
      <dgm:prSet custT="1"/>
      <dgm:spPr/>
      <dgm:t>
        <a:bodyPr/>
        <a:lstStyle/>
        <a:p>
          <a:pPr>
            <a:defRPr b="1"/>
          </a:pPr>
          <a:r>
            <a:rPr lang="en-US" sz="1800" dirty="0"/>
            <a:t>March</a:t>
          </a:r>
        </a:p>
      </dgm:t>
    </dgm:pt>
    <dgm:pt modelId="{36343591-54FE-4AA9-A65C-EA05A27F4A62}" type="parTrans" cxnId="{7F337A83-E072-4177-946E-7A4A4E6B2A6E}">
      <dgm:prSet/>
      <dgm:spPr/>
      <dgm:t>
        <a:bodyPr/>
        <a:lstStyle/>
        <a:p>
          <a:endParaRPr lang="en-US"/>
        </a:p>
      </dgm:t>
    </dgm:pt>
    <dgm:pt modelId="{5F97361F-DD15-46FB-9B22-0815BB70EE97}" type="sibTrans" cxnId="{7F337A83-E072-4177-946E-7A4A4E6B2A6E}">
      <dgm:prSet/>
      <dgm:spPr/>
      <dgm:t>
        <a:bodyPr/>
        <a:lstStyle/>
        <a:p>
          <a:endParaRPr lang="en-US"/>
        </a:p>
      </dgm:t>
    </dgm:pt>
    <dgm:pt modelId="{70BB8EB9-52A5-43A0-B4BD-93426B3922F0}">
      <dgm:prSet custT="1"/>
      <dgm:spPr/>
      <dgm:t>
        <a:bodyPr/>
        <a:lstStyle/>
        <a:p>
          <a:pPr>
            <a:defRPr b="1"/>
          </a:pPr>
          <a:r>
            <a:rPr lang="en-US" sz="1800" dirty="0"/>
            <a:t>April</a:t>
          </a:r>
        </a:p>
      </dgm:t>
    </dgm:pt>
    <dgm:pt modelId="{BEEFCCFB-FFDC-42FF-81B1-D2F14C4F77C3}" type="parTrans" cxnId="{D5005499-DE3A-4CC1-8B69-58930B47B7DD}">
      <dgm:prSet/>
      <dgm:spPr/>
      <dgm:t>
        <a:bodyPr/>
        <a:lstStyle/>
        <a:p>
          <a:endParaRPr lang="en-US"/>
        </a:p>
      </dgm:t>
    </dgm:pt>
    <dgm:pt modelId="{8BE660FC-8AE3-4D90-8108-8F14B80D6C1D}" type="sibTrans" cxnId="{D5005499-DE3A-4CC1-8B69-58930B47B7DD}">
      <dgm:prSet/>
      <dgm:spPr/>
      <dgm:t>
        <a:bodyPr/>
        <a:lstStyle/>
        <a:p>
          <a:endParaRPr lang="en-US"/>
        </a:p>
      </dgm:t>
    </dgm:pt>
    <dgm:pt modelId="{7AABB751-AB71-4257-8788-BBD0F1C425B0}">
      <dgm:prSet custT="1"/>
      <dgm:spPr>
        <a:solidFill>
          <a:srgbClr val="4A4949"/>
        </a:solidFill>
        <a:ln>
          <a:solidFill>
            <a:srgbClr val="4A4949">
              <a:alpha val="90000"/>
            </a:srgbClr>
          </a:solidFill>
        </a:ln>
      </dgm:spPr>
      <dgm:t>
        <a:bodyPr/>
        <a:lstStyle/>
        <a:p>
          <a:pPr algn="ctr"/>
          <a:r>
            <a:rPr lang="en-US" sz="1600" dirty="0">
              <a:solidFill>
                <a:schemeClr val="bg1"/>
              </a:solidFill>
            </a:rPr>
            <a:t>World Heritage Day</a:t>
          </a:r>
        </a:p>
      </dgm:t>
    </dgm:pt>
    <dgm:pt modelId="{EFEB1DF1-9DFB-491E-8162-487462A14D69}" type="parTrans" cxnId="{B2702FB6-0AD2-41E8-ACB5-3744C01ADF0F}">
      <dgm:prSet/>
      <dgm:spPr/>
      <dgm:t>
        <a:bodyPr/>
        <a:lstStyle/>
        <a:p>
          <a:endParaRPr lang="en-US"/>
        </a:p>
      </dgm:t>
    </dgm:pt>
    <dgm:pt modelId="{6A44F17E-0D8F-4A99-A3D2-B6DCD00608F6}" type="sibTrans" cxnId="{B2702FB6-0AD2-41E8-ACB5-3744C01ADF0F}">
      <dgm:prSet/>
      <dgm:spPr/>
      <dgm:t>
        <a:bodyPr/>
        <a:lstStyle/>
        <a:p>
          <a:endParaRPr lang="en-US"/>
        </a:p>
      </dgm:t>
    </dgm:pt>
    <dgm:pt modelId="{7B98F7E1-8207-4675-B834-C97AFE000481}">
      <dgm:prSet custT="1"/>
      <dgm:spPr/>
      <dgm:t>
        <a:bodyPr/>
        <a:lstStyle/>
        <a:p>
          <a:pPr>
            <a:defRPr b="1"/>
          </a:pPr>
          <a:r>
            <a:rPr lang="en-US" sz="1800" dirty="0"/>
            <a:t>May</a:t>
          </a:r>
        </a:p>
      </dgm:t>
    </dgm:pt>
    <dgm:pt modelId="{966FEC21-42B8-44DB-88CC-497DA308785E}" type="parTrans" cxnId="{D407E68F-5684-4A7D-9840-DCDC39600F8A}">
      <dgm:prSet/>
      <dgm:spPr/>
      <dgm:t>
        <a:bodyPr/>
        <a:lstStyle/>
        <a:p>
          <a:endParaRPr lang="en-US"/>
        </a:p>
      </dgm:t>
    </dgm:pt>
    <dgm:pt modelId="{4E3293CE-0EA1-4F6A-820B-6204EC0CA818}" type="sibTrans" cxnId="{D407E68F-5684-4A7D-9840-DCDC39600F8A}">
      <dgm:prSet/>
      <dgm:spPr/>
      <dgm:t>
        <a:bodyPr/>
        <a:lstStyle/>
        <a:p>
          <a:endParaRPr lang="en-US"/>
        </a:p>
      </dgm:t>
    </dgm:pt>
    <dgm:pt modelId="{9695F4AB-440D-4839-BBB0-D90AAB8AA06D}">
      <dgm:prSet custT="1"/>
      <dgm:spPr>
        <a:solidFill>
          <a:srgbClr val="4A4949"/>
        </a:solidFill>
        <a:ln>
          <a:solidFill>
            <a:srgbClr val="4A4949">
              <a:alpha val="90000"/>
            </a:srgbClr>
          </a:solidFill>
        </a:ln>
      </dgm:spPr>
      <dgm:t>
        <a:bodyPr/>
        <a:lstStyle/>
        <a:p>
          <a:pPr algn="ctr"/>
          <a:r>
            <a:rPr lang="en-US" sz="1600" dirty="0">
              <a:solidFill>
                <a:schemeClr val="bg1"/>
              </a:solidFill>
            </a:rPr>
            <a:t>World Red Cross Day </a:t>
          </a:r>
        </a:p>
      </dgm:t>
    </dgm:pt>
    <dgm:pt modelId="{4C39F6F6-841F-42EC-A431-A52EBB5B2F2C}" type="parTrans" cxnId="{D8E3464B-80A6-4971-8D07-44021DC68D00}">
      <dgm:prSet/>
      <dgm:spPr/>
      <dgm:t>
        <a:bodyPr/>
        <a:lstStyle/>
        <a:p>
          <a:endParaRPr lang="en-US"/>
        </a:p>
      </dgm:t>
    </dgm:pt>
    <dgm:pt modelId="{2C67C735-4AF9-4C5F-A28B-1BD7290B0735}" type="sibTrans" cxnId="{D8E3464B-80A6-4971-8D07-44021DC68D00}">
      <dgm:prSet/>
      <dgm:spPr/>
      <dgm:t>
        <a:bodyPr/>
        <a:lstStyle/>
        <a:p>
          <a:endParaRPr lang="en-US"/>
        </a:p>
      </dgm:t>
    </dgm:pt>
    <dgm:pt modelId="{163B3815-4D84-42EA-AC9E-9DF6D0678AA4}">
      <dgm:prSet custT="1"/>
      <dgm:spPr/>
      <dgm:t>
        <a:bodyPr/>
        <a:lstStyle/>
        <a:p>
          <a:pPr>
            <a:defRPr b="1"/>
          </a:pPr>
          <a:r>
            <a:rPr lang="en-US" sz="1800" dirty="0"/>
            <a:t>June</a:t>
          </a:r>
        </a:p>
      </dgm:t>
    </dgm:pt>
    <dgm:pt modelId="{A589E688-0C19-41E6-BBBE-977747B5A7ED}" type="parTrans" cxnId="{BB60355C-7A9C-45F9-95C0-5B08B747B49D}">
      <dgm:prSet/>
      <dgm:spPr/>
      <dgm:t>
        <a:bodyPr/>
        <a:lstStyle/>
        <a:p>
          <a:endParaRPr lang="en-US"/>
        </a:p>
      </dgm:t>
    </dgm:pt>
    <dgm:pt modelId="{F889D130-2480-4F14-A5FC-4622D956613A}" type="sibTrans" cxnId="{BB60355C-7A9C-45F9-95C0-5B08B747B49D}">
      <dgm:prSet/>
      <dgm:spPr/>
      <dgm:t>
        <a:bodyPr/>
        <a:lstStyle/>
        <a:p>
          <a:endParaRPr lang="en-US"/>
        </a:p>
      </dgm:t>
    </dgm:pt>
    <dgm:pt modelId="{197903D4-A2F6-4F01-BDAE-3F9EC7242F87}">
      <dgm:prSet custT="1"/>
      <dgm:spPr>
        <a:solidFill>
          <a:srgbClr val="4A4949"/>
        </a:solidFill>
        <a:ln>
          <a:solidFill>
            <a:srgbClr val="4A4949">
              <a:alpha val="90000"/>
            </a:srgbClr>
          </a:solidFill>
        </a:ln>
      </dgm:spPr>
      <dgm:t>
        <a:bodyPr/>
        <a:lstStyle/>
        <a:p>
          <a:pPr algn="ctr"/>
          <a:r>
            <a:rPr lang="en-US" sz="1600" dirty="0">
              <a:solidFill>
                <a:schemeClr val="bg1"/>
              </a:solidFill>
            </a:rPr>
            <a:t>Refugee Week</a:t>
          </a:r>
        </a:p>
      </dgm:t>
    </dgm:pt>
    <dgm:pt modelId="{99926532-1EB1-4F95-90B3-A8FDDD48CE09}" type="parTrans" cxnId="{FC5535B5-937A-49BC-B105-53D7037E6A6C}">
      <dgm:prSet/>
      <dgm:spPr/>
      <dgm:t>
        <a:bodyPr/>
        <a:lstStyle/>
        <a:p>
          <a:endParaRPr lang="en-US"/>
        </a:p>
      </dgm:t>
    </dgm:pt>
    <dgm:pt modelId="{8161F90A-58D3-4C3B-8CE6-E11A29986694}" type="sibTrans" cxnId="{FC5535B5-937A-49BC-B105-53D7037E6A6C}">
      <dgm:prSet/>
      <dgm:spPr/>
      <dgm:t>
        <a:bodyPr/>
        <a:lstStyle/>
        <a:p>
          <a:endParaRPr lang="en-US"/>
        </a:p>
      </dgm:t>
    </dgm:pt>
    <dgm:pt modelId="{E1EB64E2-FF95-4F4C-AB54-0EA61559A1F2}">
      <dgm:prSet custT="1"/>
      <dgm:spPr/>
      <dgm:t>
        <a:bodyPr/>
        <a:lstStyle/>
        <a:p>
          <a:pPr>
            <a:defRPr b="1"/>
          </a:pPr>
          <a:r>
            <a:rPr lang="en-US" sz="1800" dirty="0"/>
            <a:t>September</a:t>
          </a:r>
        </a:p>
      </dgm:t>
    </dgm:pt>
    <dgm:pt modelId="{559A5F20-EBB4-4A13-8A27-475A63B845F8}" type="parTrans" cxnId="{A61133B5-D3F7-46FE-B931-1EFC110A2A9A}">
      <dgm:prSet/>
      <dgm:spPr/>
      <dgm:t>
        <a:bodyPr/>
        <a:lstStyle/>
        <a:p>
          <a:endParaRPr lang="en-US"/>
        </a:p>
      </dgm:t>
    </dgm:pt>
    <dgm:pt modelId="{D461CE1E-BB4A-4A4E-BB7A-A161A2592861}" type="sibTrans" cxnId="{A61133B5-D3F7-46FE-B931-1EFC110A2A9A}">
      <dgm:prSet/>
      <dgm:spPr/>
      <dgm:t>
        <a:bodyPr/>
        <a:lstStyle/>
        <a:p>
          <a:endParaRPr lang="en-US"/>
        </a:p>
      </dgm:t>
    </dgm:pt>
    <dgm:pt modelId="{28C13246-43EC-46A1-974F-31AC77174CB2}">
      <dgm:prSet custT="1"/>
      <dgm:spPr>
        <a:solidFill>
          <a:srgbClr val="4A4949"/>
        </a:solidFill>
        <a:ln>
          <a:solidFill>
            <a:srgbClr val="4A4949">
              <a:alpha val="90000"/>
            </a:srgbClr>
          </a:solidFill>
        </a:ln>
      </dgm:spPr>
      <dgm:t>
        <a:bodyPr/>
        <a:lstStyle/>
        <a:p>
          <a:pPr algn="ctr"/>
          <a:r>
            <a:rPr lang="en-US" sz="1600" dirty="0">
              <a:solidFill>
                <a:schemeClr val="bg1"/>
              </a:solidFill>
            </a:rPr>
            <a:t>International Literacy Day</a:t>
          </a:r>
        </a:p>
      </dgm:t>
    </dgm:pt>
    <dgm:pt modelId="{50A1DD27-C765-4D18-94E7-E90684ECD2BF}" type="parTrans" cxnId="{9A318231-5BAB-4C50-AC12-809AC12CB19F}">
      <dgm:prSet/>
      <dgm:spPr/>
      <dgm:t>
        <a:bodyPr/>
        <a:lstStyle/>
        <a:p>
          <a:endParaRPr lang="en-US"/>
        </a:p>
      </dgm:t>
    </dgm:pt>
    <dgm:pt modelId="{C5B24E63-AD9A-411D-88EA-AE9AAF75E8DC}" type="sibTrans" cxnId="{9A318231-5BAB-4C50-AC12-809AC12CB19F}">
      <dgm:prSet/>
      <dgm:spPr/>
      <dgm:t>
        <a:bodyPr/>
        <a:lstStyle/>
        <a:p>
          <a:endParaRPr lang="en-US"/>
        </a:p>
      </dgm:t>
    </dgm:pt>
    <dgm:pt modelId="{2ED75130-288C-4C5F-BE5D-984A4FACF7D3}">
      <dgm:prSet custT="1"/>
      <dgm:spPr/>
      <dgm:t>
        <a:bodyPr/>
        <a:lstStyle/>
        <a:p>
          <a:pPr>
            <a:defRPr b="1"/>
          </a:pPr>
          <a:r>
            <a:rPr lang="en-US" sz="1800" dirty="0"/>
            <a:t>October</a:t>
          </a:r>
        </a:p>
      </dgm:t>
    </dgm:pt>
    <dgm:pt modelId="{645BDD4B-140C-4C0B-BF4C-7C42D602CB3F}" type="parTrans" cxnId="{5172E47D-7EDD-4705-8065-6C0AF95C8DB9}">
      <dgm:prSet/>
      <dgm:spPr/>
      <dgm:t>
        <a:bodyPr/>
        <a:lstStyle/>
        <a:p>
          <a:endParaRPr lang="en-US"/>
        </a:p>
      </dgm:t>
    </dgm:pt>
    <dgm:pt modelId="{974C9DF8-CDFE-4DAC-ABE3-1CF37FA2C545}" type="sibTrans" cxnId="{5172E47D-7EDD-4705-8065-6C0AF95C8DB9}">
      <dgm:prSet/>
      <dgm:spPr/>
      <dgm:t>
        <a:bodyPr/>
        <a:lstStyle/>
        <a:p>
          <a:endParaRPr lang="en-US"/>
        </a:p>
      </dgm:t>
    </dgm:pt>
    <dgm:pt modelId="{C5730B5A-7C11-4707-B4B6-6B9FAA652A57}">
      <dgm:prSet custT="1"/>
      <dgm:spPr>
        <a:solidFill>
          <a:srgbClr val="4A4949"/>
        </a:solidFill>
        <a:ln>
          <a:solidFill>
            <a:srgbClr val="4A4949">
              <a:alpha val="90000"/>
            </a:srgbClr>
          </a:solidFill>
        </a:ln>
      </dgm:spPr>
      <dgm:t>
        <a:bodyPr/>
        <a:lstStyle/>
        <a:p>
          <a:pPr algn="ctr"/>
          <a:r>
            <a:rPr lang="en-US" sz="1600" dirty="0">
              <a:solidFill>
                <a:schemeClr val="bg1"/>
              </a:solidFill>
            </a:rPr>
            <a:t>Black History Month</a:t>
          </a:r>
        </a:p>
      </dgm:t>
    </dgm:pt>
    <dgm:pt modelId="{57A6F08B-AD59-4A7A-9B7F-0A37F37952B5}" type="parTrans" cxnId="{346D0769-F4CE-49DB-83A7-28C7007AC5AB}">
      <dgm:prSet/>
      <dgm:spPr/>
      <dgm:t>
        <a:bodyPr/>
        <a:lstStyle/>
        <a:p>
          <a:endParaRPr lang="en-US"/>
        </a:p>
      </dgm:t>
    </dgm:pt>
    <dgm:pt modelId="{90B8EA9E-7AC0-43F3-91E8-B1B1F2DEB123}" type="sibTrans" cxnId="{346D0769-F4CE-49DB-83A7-28C7007AC5AB}">
      <dgm:prSet/>
      <dgm:spPr/>
      <dgm:t>
        <a:bodyPr/>
        <a:lstStyle/>
        <a:p>
          <a:endParaRPr lang="en-US"/>
        </a:p>
      </dgm:t>
    </dgm:pt>
    <dgm:pt modelId="{78A0B407-8FF5-4191-90B4-4FE5B7335B21}">
      <dgm:prSet custT="1"/>
      <dgm:spPr/>
      <dgm:t>
        <a:bodyPr/>
        <a:lstStyle/>
        <a:p>
          <a:pPr>
            <a:defRPr b="1"/>
          </a:pPr>
          <a:r>
            <a:rPr lang="en-US" sz="1800" dirty="0"/>
            <a:t>November</a:t>
          </a:r>
        </a:p>
      </dgm:t>
    </dgm:pt>
    <dgm:pt modelId="{5B6EB017-BA25-4E2A-9404-FC47880ECEAE}" type="parTrans" cxnId="{7A38F6FC-618A-4F43-9537-7FF433AB323A}">
      <dgm:prSet/>
      <dgm:spPr/>
      <dgm:t>
        <a:bodyPr/>
        <a:lstStyle/>
        <a:p>
          <a:endParaRPr lang="en-US"/>
        </a:p>
      </dgm:t>
    </dgm:pt>
    <dgm:pt modelId="{47AADD2B-BE07-49F7-87AE-32038CF1D178}" type="sibTrans" cxnId="{7A38F6FC-618A-4F43-9537-7FF433AB323A}">
      <dgm:prSet/>
      <dgm:spPr/>
      <dgm:t>
        <a:bodyPr/>
        <a:lstStyle/>
        <a:p>
          <a:endParaRPr lang="en-US"/>
        </a:p>
      </dgm:t>
    </dgm:pt>
    <dgm:pt modelId="{E9B89EEA-B7E4-48AD-8813-49C178A14E08}">
      <dgm:prSet custT="1"/>
      <dgm:spPr>
        <a:solidFill>
          <a:srgbClr val="4A4949"/>
        </a:solidFill>
        <a:ln>
          <a:solidFill>
            <a:srgbClr val="4A4949">
              <a:alpha val="90000"/>
            </a:srgbClr>
          </a:solidFill>
        </a:ln>
      </dgm:spPr>
      <dgm:t>
        <a:bodyPr/>
        <a:lstStyle/>
        <a:p>
          <a:pPr algn="ctr"/>
          <a:r>
            <a:rPr lang="en-US" sz="1600" dirty="0">
              <a:solidFill>
                <a:schemeClr val="bg1"/>
              </a:solidFill>
            </a:rPr>
            <a:t>Diwali</a:t>
          </a:r>
          <a:endParaRPr lang="en-US" sz="1500" dirty="0">
            <a:solidFill>
              <a:schemeClr val="bg1"/>
            </a:solidFill>
          </a:endParaRPr>
        </a:p>
      </dgm:t>
    </dgm:pt>
    <dgm:pt modelId="{EE80F7C6-834B-413C-8ECD-EEC2E5531FD8}" type="parTrans" cxnId="{D6775768-4752-49B7-A738-290BE9E361CA}">
      <dgm:prSet/>
      <dgm:spPr/>
      <dgm:t>
        <a:bodyPr/>
        <a:lstStyle/>
        <a:p>
          <a:endParaRPr lang="en-US"/>
        </a:p>
      </dgm:t>
    </dgm:pt>
    <dgm:pt modelId="{8BDEE966-9378-4A3A-8ED1-24CD7CB6ABF9}" type="sibTrans" cxnId="{D6775768-4752-49B7-A738-290BE9E361CA}">
      <dgm:prSet/>
      <dgm:spPr/>
      <dgm:t>
        <a:bodyPr/>
        <a:lstStyle/>
        <a:p>
          <a:endParaRPr lang="en-US"/>
        </a:p>
      </dgm:t>
    </dgm:pt>
    <dgm:pt modelId="{12B97571-81FE-4554-8B2E-2C9CF36F74C5}">
      <dgm:prSet custT="1"/>
      <dgm:spPr/>
      <dgm:t>
        <a:bodyPr/>
        <a:lstStyle/>
        <a:p>
          <a:pPr>
            <a:defRPr b="1"/>
          </a:pPr>
          <a:r>
            <a:rPr lang="en-US" sz="1800" dirty="0"/>
            <a:t>December</a:t>
          </a:r>
        </a:p>
      </dgm:t>
    </dgm:pt>
    <dgm:pt modelId="{4A1F1F65-CCEF-47BF-80AB-F4FEC2BACCFF}" type="parTrans" cxnId="{6D61105C-B8E1-42F7-B15B-178547FAF8C3}">
      <dgm:prSet/>
      <dgm:spPr/>
      <dgm:t>
        <a:bodyPr/>
        <a:lstStyle/>
        <a:p>
          <a:endParaRPr lang="en-US"/>
        </a:p>
      </dgm:t>
    </dgm:pt>
    <dgm:pt modelId="{CAEA4652-550C-45A9-AE17-F78179724A4C}" type="sibTrans" cxnId="{6D61105C-B8E1-42F7-B15B-178547FAF8C3}">
      <dgm:prSet/>
      <dgm:spPr/>
      <dgm:t>
        <a:bodyPr/>
        <a:lstStyle/>
        <a:p>
          <a:endParaRPr lang="en-US"/>
        </a:p>
      </dgm:t>
    </dgm:pt>
    <dgm:pt modelId="{D73AAD8A-88C8-4A83-9CDB-749585285DF5}">
      <dgm:prSet custT="1"/>
      <dgm:spPr>
        <a:solidFill>
          <a:srgbClr val="4A4949"/>
        </a:solidFill>
        <a:ln>
          <a:solidFill>
            <a:srgbClr val="4A4949">
              <a:alpha val="90000"/>
            </a:srgbClr>
          </a:solidFill>
        </a:ln>
      </dgm:spPr>
      <dgm:t>
        <a:bodyPr/>
        <a:lstStyle/>
        <a:p>
          <a:pPr algn="ctr"/>
          <a:r>
            <a:rPr lang="en-US" sz="1600" dirty="0">
              <a:solidFill>
                <a:schemeClr val="bg1"/>
              </a:solidFill>
            </a:rPr>
            <a:t>Human</a:t>
          </a:r>
          <a:r>
            <a:rPr lang="en-US" sz="1500" dirty="0">
              <a:solidFill>
                <a:schemeClr val="bg1"/>
              </a:solidFill>
            </a:rPr>
            <a:t> Rights Day </a:t>
          </a:r>
        </a:p>
      </dgm:t>
    </dgm:pt>
    <dgm:pt modelId="{0312A3D6-F8F8-4ADD-A9D4-CBD2EDA1A525}" type="parTrans" cxnId="{A4C2CC57-93E8-419C-B7AE-A05CDC03EF40}">
      <dgm:prSet/>
      <dgm:spPr/>
      <dgm:t>
        <a:bodyPr/>
        <a:lstStyle/>
        <a:p>
          <a:endParaRPr lang="en-US"/>
        </a:p>
      </dgm:t>
    </dgm:pt>
    <dgm:pt modelId="{2A89AE4E-2334-4A44-B77D-2F2F6ACF8A2A}" type="sibTrans" cxnId="{A4C2CC57-93E8-419C-B7AE-A05CDC03EF40}">
      <dgm:prSet/>
      <dgm:spPr/>
      <dgm:t>
        <a:bodyPr/>
        <a:lstStyle/>
        <a:p>
          <a:endParaRPr lang="en-US"/>
        </a:p>
      </dgm:t>
    </dgm:pt>
    <dgm:pt modelId="{247BFE40-3A96-4C27-BEB4-B9B6FE7559E1}">
      <dgm:prSet custT="1"/>
      <dgm:spPr>
        <a:solidFill>
          <a:srgbClr val="4A4949"/>
        </a:solidFill>
        <a:ln>
          <a:solidFill>
            <a:srgbClr val="4A4949">
              <a:alpha val="90000"/>
            </a:srgbClr>
          </a:solidFill>
        </a:ln>
      </dgm:spPr>
      <dgm:t>
        <a:bodyPr/>
        <a:lstStyle/>
        <a:p>
          <a:pPr algn="ctr"/>
          <a:r>
            <a:rPr lang="en-US" sz="1600" dirty="0">
              <a:solidFill>
                <a:schemeClr val="bg1"/>
              </a:solidFill>
            </a:rPr>
            <a:t>Martin Luther King &amp; the Civil Right Movement</a:t>
          </a:r>
        </a:p>
      </dgm:t>
    </dgm:pt>
    <dgm:pt modelId="{2DE4990B-3D2D-4335-A130-0D5F9D29F078}" type="sibTrans" cxnId="{E08468BA-1A82-44CC-9666-8095FBC0BDF7}">
      <dgm:prSet/>
      <dgm:spPr/>
      <dgm:t>
        <a:bodyPr/>
        <a:lstStyle/>
        <a:p>
          <a:endParaRPr lang="en-US"/>
        </a:p>
      </dgm:t>
    </dgm:pt>
    <dgm:pt modelId="{CCED655B-98E3-455A-B7C2-95020FEA9433}" type="parTrans" cxnId="{E08468BA-1A82-44CC-9666-8095FBC0BDF7}">
      <dgm:prSet/>
      <dgm:spPr/>
      <dgm:t>
        <a:bodyPr/>
        <a:lstStyle/>
        <a:p>
          <a:endParaRPr lang="en-US"/>
        </a:p>
      </dgm:t>
    </dgm:pt>
    <dgm:pt modelId="{4724117D-54D7-4CB0-BE2B-6BC49BA4FC42}">
      <dgm:prSet custT="1"/>
      <dgm:spPr>
        <a:solidFill>
          <a:srgbClr val="4A4949">
            <a:alpha val="90000"/>
          </a:srgbClr>
        </a:solidFill>
        <a:ln>
          <a:solidFill>
            <a:srgbClr val="4A4949">
              <a:alpha val="90000"/>
            </a:srgbClr>
          </a:solidFill>
        </a:ln>
      </dgm:spPr>
      <dgm:t>
        <a:bodyPr/>
        <a:lstStyle/>
        <a:p>
          <a:pPr algn="ctr"/>
          <a:r>
            <a:rPr lang="en-GB" sz="1600" dirty="0">
              <a:solidFill>
                <a:schemeClr val="bg1"/>
              </a:solidFill>
            </a:rPr>
            <a:t>Eid</a:t>
          </a:r>
        </a:p>
      </dgm:t>
    </dgm:pt>
    <dgm:pt modelId="{0853E626-DBA5-4CCD-814E-51DD3BF8A56F}" type="parTrans" cxnId="{62641A87-4933-4B8E-A5B4-62C07D3A29CF}">
      <dgm:prSet/>
      <dgm:spPr/>
      <dgm:t>
        <a:bodyPr/>
        <a:lstStyle/>
        <a:p>
          <a:endParaRPr lang="en-GB"/>
        </a:p>
      </dgm:t>
    </dgm:pt>
    <dgm:pt modelId="{6BBF1349-C64D-4D78-860A-FAFE5C4EEC49}" type="sibTrans" cxnId="{62641A87-4933-4B8E-A5B4-62C07D3A29CF}">
      <dgm:prSet/>
      <dgm:spPr/>
      <dgm:t>
        <a:bodyPr/>
        <a:lstStyle/>
        <a:p>
          <a:endParaRPr lang="en-GB"/>
        </a:p>
      </dgm:t>
    </dgm:pt>
    <dgm:pt modelId="{6CF534AF-DF0E-4471-93DE-29137F3883DC}" type="pres">
      <dgm:prSet presAssocID="{8B89C253-2EB8-4351-AE04-7435DA1A6726}" presName="root" presStyleCnt="0">
        <dgm:presLayoutVars>
          <dgm:chMax/>
          <dgm:chPref/>
          <dgm:animLvl val="lvl"/>
        </dgm:presLayoutVars>
      </dgm:prSet>
      <dgm:spPr/>
    </dgm:pt>
    <dgm:pt modelId="{893C1828-D893-49AF-A100-0D29220CAD76}" type="pres">
      <dgm:prSet presAssocID="{8B89C253-2EB8-4351-AE04-7435DA1A6726}" presName="divider" presStyleLbl="node1" presStyleIdx="0" presStyleCnt="1"/>
      <dgm:spPr>
        <a:solidFill>
          <a:srgbClr val="6583C2"/>
        </a:solidFill>
      </dgm:spPr>
    </dgm:pt>
    <dgm:pt modelId="{41D08C41-FE43-42F8-8BAE-FEB7CE50AFA9}" type="pres">
      <dgm:prSet presAssocID="{8B89C253-2EB8-4351-AE04-7435DA1A6726}" presName="nodes" presStyleCnt="0">
        <dgm:presLayoutVars>
          <dgm:chMax/>
          <dgm:chPref/>
          <dgm:animLvl val="lvl"/>
        </dgm:presLayoutVars>
      </dgm:prSet>
      <dgm:spPr/>
    </dgm:pt>
    <dgm:pt modelId="{C83EFB48-6022-41E4-A15D-27CC4E196CF8}" type="pres">
      <dgm:prSet presAssocID="{23FA8EC3-22A0-4BB3-BF07-334F8BC1303E}" presName="composite" presStyleCnt="0"/>
      <dgm:spPr/>
    </dgm:pt>
    <dgm:pt modelId="{EAB9BA8A-4B47-4635-B698-CC7DBE7AA41F}" type="pres">
      <dgm:prSet presAssocID="{23FA8EC3-22A0-4BB3-BF07-334F8BC1303E}" presName="L1TextContainer" presStyleLbl="revTx" presStyleIdx="0" presStyleCnt="10">
        <dgm:presLayoutVars>
          <dgm:chMax val="1"/>
          <dgm:chPref val="1"/>
          <dgm:bulletEnabled val="1"/>
        </dgm:presLayoutVars>
      </dgm:prSet>
      <dgm:spPr/>
    </dgm:pt>
    <dgm:pt modelId="{CA554EF8-5888-41CA-8925-962BE6B25E45}" type="pres">
      <dgm:prSet presAssocID="{23FA8EC3-22A0-4BB3-BF07-334F8BC1303E}" presName="L2TextContainerWrapper" presStyleCnt="0">
        <dgm:presLayoutVars>
          <dgm:chMax val="0"/>
          <dgm:chPref val="0"/>
          <dgm:bulletEnabled val="1"/>
        </dgm:presLayoutVars>
      </dgm:prSet>
      <dgm:spPr/>
    </dgm:pt>
    <dgm:pt modelId="{A4DE6730-C6EF-49DA-8D9E-81EE4E24CE32}" type="pres">
      <dgm:prSet presAssocID="{23FA8EC3-22A0-4BB3-BF07-334F8BC1303E}" presName="L2TextContainer" presStyleLbl="bgAccFollowNode1" presStyleIdx="0" presStyleCnt="10"/>
      <dgm:spPr/>
    </dgm:pt>
    <dgm:pt modelId="{C617FBCA-374F-4AE3-838C-3DE2D8FD06E8}" type="pres">
      <dgm:prSet presAssocID="{23FA8EC3-22A0-4BB3-BF07-334F8BC1303E}" presName="FlexibleEmptyPlaceHolder" presStyleCnt="0"/>
      <dgm:spPr/>
    </dgm:pt>
    <dgm:pt modelId="{AC4AF1AC-F520-46C0-9ED8-517E9006885D}" type="pres">
      <dgm:prSet presAssocID="{23FA8EC3-22A0-4BB3-BF07-334F8BC1303E}" presName="ConnectLine" presStyleLbl="alignNode1" presStyleIdx="0" presStyleCnt="10"/>
      <dgm:spPr>
        <a:solidFill>
          <a:schemeClr val="accent2">
            <a:hueOff val="0"/>
            <a:satOff val="0"/>
            <a:lumOff val="0"/>
            <a:alphaOff val="0"/>
          </a:schemeClr>
        </a:solidFill>
        <a:ln w="6350" cap="flat" cmpd="sng" algn="ctr">
          <a:solidFill>
            <a:srgbClr val="6583C2"/>
          </a:solidFill>
          <a:prstDash val="dash"/>
          <a:miter lim="800000"/>
        </a:ln>
        <a:effectLst/>
      </dgm:spPr>
    </dgm:pt>
    <dgm:pt modelId="{2CD40174-9349-4110-81F8-B04C5E0B85E4}" type="pres">
      <dgm:prSet presAssocID="{23FA8EC3-22A0-4BB3-BF07-334F8BC1303E}" presName="ConnectorPoint" presStyleLbl="fgAcc1" presStyleIdx="0" presStyleCnt="10"/>
      <dgm:spPr>
        <a:solidFill>
          <a:schemeClr val="lt1">
            <a:alpha val="90000"/>
            <a:hueOff val="0"/>
            <a:satOff val="0"/>
            <a:lumOff val="0"/>
            <a:alphaOff val="0"/>
          </a:schemeClr>
        </a:solidFill>
        <a:ln w="12700" cap="flat" cmpd="sng" algn="ctr">
          <a:noFill/>
          <a:prstDash val="solid"/>
          <a:miter lim="800000"/>
        </a:ln>
        <a:effectLst/>
      </dgm:spPr>
    </dgm:pt>
    <dgm:pt modelId="{66A6E4C1-96CE-4419-A876-693BF7FA9E49}" type="pres">
      <dgm:prSet presAssocID="{23FA8EC3-22A0-4BB3-BF07-334F8BC1303E}" presName="EmptyPlaceHolder" presStyleCnt="0"/>
      <dgm:spPr/>
    </dgm:pt>
    <dgm:pt modelId="{778BEEA1-560D-4935-B9B5-EF001C76F54D}" type="pres">
      <dgm:prSet presAssocID="{34F3D26C-069E-425D-B1CE-E4351501696B}" presName="spaceBetweenRectangles" presStyleCnt="0"/>
      <dgm:spPr/>
    </dgm:pt>
    <dgm:pt modelId="{8F3418B2-8A73-4507-8C46-0B78AF61AD1A}" type="pres">
      <dgm:prSet presAssocID="{A0E7257A-ED16-4589-B1B2-BDAFE0CB85B3}" presName="composite" presStyleCnt="0"/>
      <dgm:spPr/>
    </dgm:pt>
    <dgm:pt modelId="{A614D64A-2480-46C9-B13A-044B551A447D}" type="pres">
      <dgm:prSet presAssocID="{A0E7257A-ED16-4589-B1B2-BDAFE0CB85B3}" presName="L1TextContainer" presStyleLbl="revTx" presStyleIdx="1" presStyleCnt="10">
        <dgm:presLayoutVars>
          <dgm:chMax val="1"/>
          <dgm:chPref val="1"/>
          <dgm:bulletEnabled val="1"/>
        </dgm:presLayoutVars>
      </dgm:prSet>
      <dgm:spPr/>
    </dgm:pt>
    <dgm:pt modelId="{B0F5E410-155D-482F-990C-4DDD0F011766}" type="pres">
      <dgm:prSet presAssocID="{A0E7257A-ED16-4589-B1B2-BDAFE0CB85B3}" presName="L2TextContainerWrapper" presStyleCnt="0">
        <dgm:presLayoutVars>
          <dgm:chMax val="0"/>
          <dgm:chPref val="0"/>
          <dgm:bulletEnabled val="1"/>
        </dgm:presLayoutVars>
      </dgm:prSet>
      <dgm:spPr/>
    </dgm:pt>
    <dgm:pt modelId="{A5E12459-B9F5-4D1A-BA55-46620FFBD4DC}" type="pres">
      <dgm:prSet presAssocID="{A0E7257A-ED16-4589-B1B2-BDAFE0CB85B3}" presName="L2TextContainer" presStyleLbl="bgAccFollowNode1" presStyleIdx="1" presStyleCnt="10"/>
      <dgm:spPr/>
    </dgm:pt>
    <dgm:pt modelId="{E31F2433-D3CB-4201-9FE3-33DF57A81381}" type="pres">
      <dgm:prSet presAssocID="{A0E7257A-ED16-4589-B1B2-BDAFE0CB85B3}" presName="FlexibleEmptyPlaceHolder" presStyleCnt="0"/>
      <dgm:spPr/>
    </dgm:pt>
    <dgm:pt modelId="{81E85CFA-B0F4-47B1-ADDF-E5F93821871D}" type="pres">
      <dgm:prSet presAssocID="{A0E7257A-ED16-4589-B1B2-BDAFE0CB85B3}" presName="ConnectLine" presStyleLbl="alignNode1" presStyleIdx="1" presStyleCnt="10"/>
      <dgm:spPr>
        <a:solidFill>
          <a:schemeClr val="accent3">
            <a:hueOff val="0"/>
            <a:satOff val="0"/>
            <a:lumOff val="0"/>
            <a:alphaOff val="0"/>
          </a:schemeClr>
        </a:solidFill>
        <a:ln w="6350" cap="flat" cmpd="sng" algn="ctr">
          <a:solidFill>
            <a:srgbClr val="6583C2"/>
          </a:solidFill>
          <a:prstDash val="dash"/>
          <a:miter lim="800000"/>
        </a:ln>
        <a:effectLst/>
      </dgm:spPr>
    </dgm:pt>
    <dgm:pt modelId="{F520D64E-FDDE-477E-AAA2-EFFC0EC99919}" type="pres">
      <dgm:prSet presAssocID="{A0E7257A-ED16-4589-B1B2-BDAFE0CB85B3}" presName="ConnectorPoint" presStyleLbl="fgAcc1" presStyleIdx="1" presStyleCnt="10"/>
      <dgm:spPr>
        <a:solidFill>
          <a:schemeClr val="lt1">
            <a:alpha val="90000"/>
            <a:hueOff val="0"/>
            <a:satOff val="0"/>
            <a:lumOff val="0"/>
            <a:alphaOff val="0"/>
          </a:schemeClr>
        </a:solidFill>
        <a:ln w="12700" cap="flat" cmpd="sng" algn="ctr">
          <a:noFill/>
          <a:prstDash val="solid"/>
          <a:miter lim="800000"/>
        </a:ln>
        <a:effectLst/>
      </dgm:spPr>
    </dgm:pt>
    <dgm:pt modelId="{2E4B61CE-8FAF-4C29-8ADB-2C4C9452B5F3}" type="pres">
      <dgm:prSet presAssocID="{A0E7257A-ED16-4589-B1B2-BDAFE0CB85B3}" presName="EmptyPlaceHolder" presStyleCnt="0"/>
      <dgm:spPr/>
    </dgm:pt>
    <dgm:pt modelId="{B42CC6BC-2A64-4436-93C5-EFDE7C34E9A8}" type="pres">
      <dgm:prSet presAssocID="{24AB4449-BB6E-4F3E-B1B1-65906E79ABD5}" presName="spaceBetweenRectangles" presStyleCnt="0"/>
      <dgm:spPr/>
    </dgm:pt>
    <dgm:pt modelId="{54011CF3-F504-4C4C-B1DC-3802F026E8DD}" type="pres">
      <dgm:prSet presAssocID="{342010F1-0096-4561-A469-5261A2DF3AFB}" presName="composite" presStyleCnt="0"/>
      <dgm:spPr/>
    </dgm:pt>
    <dgm:pt modelId="{821D4545-3950-4670-98D8-DFD1DCDDB7FE}" type="pres">
      <dgm:prSet presAssocID="{342010F1-0096-4561-A469-5261A2DF3AFB}" presName="L1TextContainer" presStyleLbl="revTx" presStyleIdx="2" presStyleCnt="10">
        <dgm:presLayoutVars>
          <dgm:chMax val="1"/>
          <dgm:chPref val="1"/>
          <dgm:bulletEnabled val="1"/>
        </dgm:presLayoutVars>
      </dgm:prSet>
      <dgm:spPr/>
    </dgm:pt>
    <dgm:pt modelId="{3A753D86-F619-4E0F-9FE1-446D00A84671}" type="pres">
      <dgm:prSet presAssocID="{342010F1-0096-4561-A469-5261A2DF3AFB}" presName="L2TextContainerWrapper" presStyleCnt="0">
        <dgm:presLayoutVars>
          <dgm:chMax val="0"/>
          <dgm:chPref val="0"/>
          <dgm:bulletEnabled val="1"/>
        </dgm:presLayoutVars>
      </dgm:prSet>
      <dgm:spPr/>
    </dgm:pt>
    <dgm:pt modelId="{79E2B09D-DD9F-4811-B85D-B487775D2443}" type="pres">
      <dgm:prSet presAssocID="{342010F1-0096-4561-A469-5261A2DF3AFB}" presName="L2TextContainer" presStyleLbl="bgAccFollowNode1" presStyleIdx="2" presStyleCnt="10"/>
      <dgm:spPr/>
    </dgm:pt>
    <dgm:pt modelId="{8A8CF0AD-9389-4769-953A-C7A7D5F8FFC9}" type="pres">
      <dgm:prSet presAssocID="{342010F1-0096-4561-A469-5261A2DF3AFB}" presName="FlexibleEmptyPlaceHolder" presStyleCnt="0"/>
      <dgm:spPr/>
    </dgm:pt>
    <dgm:pt modelId="{829A147E-6D3B-47B8-A1B7-9432FCCC3C49}" type="pres">
      <dgm:prSet presAssocID="{342010F1-0096-4561-A469-5261A2DF3AFB}" presName="ConnectLine" presStyleLbl="alignNode1" presStyleIdx="2" presStyleCnt="10"/>
      <dgm:spPr>
        <a:solidFill>
          <a:schemeClr val="accent4">
            <a:hueOff val="0"/>
            <a:satOff val="0"/>
            <a:lumOff val="0"/>
            <a:alphaOff val="0"/>
          </a:schemeClr>
        </a:solidFill>
        <a:ln w="6350" cap="flat" cmpd="sng" algn="ctr">
          <a:solidFill>
            <a:srgbClr val="6583C2"/>
          </a:solidFill>
          <a:prstDash val="dash"/>
          <a:miter lim="800000"/>
        </a:ln>
        <a:effectLst/>
      </dgm:spPr>
    </dgm:pt>
    <dgm:pt modelId="{B54FE836-A9C6-46B0-9386-3B2197438A7D}" type="pres">
      <dgm:prSet presAssocID="{342010F1-0096-4561-A469-5261A2DF3AFB}" presName="ConnectorPoint" presStyleLbl="fgAcc1" presStyleIdx="2" presStyleCnt="10"/>
      <dgm:spPr>
        <a:solidFill>
          <a:schemeClr val="lt1">
            <a:alpha val="90000"/>
            <a:hueOff val="0"/>
            <a:satOff val="0"/>
            <a:lumOff val="0"/>
            <a:alphaOff val="0"/>
          </a:schemeClr>
        </a:solidFill>
        <a:ln w="12700" cap="flat" cmpd="sng" algn="ctr">
          <a:noFill/>
          <a:prstDash val="solid"/>
          <a:miter lim="800000"/>
        </a:ln>
        <a:effectLst/>
      </dgm:spPr>
    </dgm:pt>
    <dgm:pt modelId="{1507702B-0881-43A4-A076-7AF4633888B6}" type="pres">
      <dgm:prSet presAssocID="{342010F1-0096-4561-A469-5261A2DF3AFB}" presName="EmptyPlaceHolder" presStyleCnt="0"/>
      <dgm:spPr/>
    </dgm:pt>
    <dgm:pt modelId="{F31ABE92-8DEB-478A-AE33-0396FE8B57F3}" type="pres">
      <dgm:prSet presAssocID="{5F97361F-DD15-46FB-9B22-0815BB70EE97}" presName="spaceBetweenRectangles" presStyleCnt="0"/>
      <dgm:spPr/>
    </dgm:pt>
    <dgm:pt modelId="{DA65C61C-7441-422F-8EF3-CEB825DF8A02}" type="pres">
      <dgm:prSet presAssocID="{70BB8EB9-52A5-43A0-B4BD-93426B3922F0}" presName="composite" presStyleCnt="0"/>
      <dgm:spPr/>
    </dgm:pt>
    <dgm:pt modelId="{5058680F-C197-48DF-912B-1DC1B6B8F398}" type="pres">
      <dgm:prSet presAssocID="{70BB8EB9-52A5-43A0-B4BD-93426B3922F0}" presName="L1TextContainer" presStyleLbl="revTx" presStyleIdx="3" presStyleCnt="10">
        <dgm:presLayoutVars>
          <dgm:chMax val="1"/>
          <dgm:chPref val="1"/>
          <dgm:bulletEnabled val="1"/>
        </dgm:presLayoutVars>
      </dgm:prSet>
      <dgm:spPr/>
    </dgm:pt>
    <dgm:pt modelId="{2A11EC65-6DEB-4F35-B04C-1AFB93ECA3ED}" type="pres">
      <dgm:prSet presAssocID="{70BB8EB9-52A5-43A0-B4BD-93426B3922F0}" presName="L2TextContainerWrapper" presStyleCnt="0">
        <dgm:presLayoutVars>
          <dgm:chMax val="0"/>
          <dgm:chPref val="0"/>
          <dgm:bulletEnabled val="1"/>
        </dgm:presLayoutVars>
      </dgm:prSet>
      <dgm:spPr/>
    </dgm:pt>
    <dgm:pt modelId="{4626F5C1-51B1-47AB-A8A5-F9C522BF4B5D}" type="pres">
      <dgm:prSet presAssocID="{70BB8EB9-52A5-43A0-B4BD-93426B3922F0}" presName="L2TextContainer" presStyleLbl="bgAccFollowNode1" presStyleIdx="3" presStyleCnt="10"/>
      <dgm:spPr/>
    </dgm:pt>
    <dgm:pt modelId="{A4527C42-80D5-4040-840C-DED2723FE9F0}" type="pres">
      <dgm:prSet presAssocID="{70BB8EB9-52A5-43A0-B4BD-93426B3922F0}" presName="FlexibleEmptyPlaceHolder" presStyleCnt="0"/>
      <dgm:spPr/>
    </dgm:pt>
    <dgm:pt modelId="{DE16E0D6-BE6E-4287-B388-B72F2F1F5009}" type="pres">
      <dgm:prSet presAssocID="{70BB8EB9-52A5-43A0-B4BD-93426B3922F0}" presName="ConnectLine" presStyleLbl="alignNode1" presStyleIdx="3" presStyleCnt="10"/>
      <dgm:spPr>
        <a:solidFill>
          <a:schemeClr val="accent5">
            <a:hueOff val="0"/>
            <a:satOff val="0"/>
            <a:lumOff val="0"/>
            <a:alphaOff val="0"/>
          </a:schemeClr>
        </a:solidFill>
        <a:ln w="6350" cap="flat" cmpd="sng" algn="ctr">
          <a:solidFill>
            <a:srgbClr val="6583C2"/>
          </a:solidFill>
          <a:prstDash val="dash"/>
          <a:miter lim="800000"/>
        </a:ln>
        <a:effectLst/>
      </dgm:spPr>
    </dgm:pt>
    <dgm:pt modelId="{36AB6DC7-023C-401C-B1F0-9F02E1538938}" type="pres">
      <dgm:prSet presAssocID="{70BB8EB9-52A5-43A0-B4BD-93426B3922F0}" presName="ConnectorPoint" presStyleLbl="fgAcc1" presStyleIdx="3" presStyleCnt="10"/>
      <dgm:spPr>
        <a:solidFill>
          <a:schemeClr val="lt1">
            <a:alpha val="90000"/>
            <a:hueOff val="0"/>
            <a:satOff val="0"/>
            <a:lumOff val="0"/>
            <a:alphaOff val="0"/>
          </a:schemeClr>
        </a:solidFill>
        <a:ln w="12700" cap="flat" cmpd="sng" algn="ctr">
          <a:noFill/>
          <a:prstDash val="solid"/>
          <a:miter lim="800000"/>
        </a:ln>
        <a:effectLst/>
      </dgm:spPr>
    </dgm:pt>
    <dgm:pt modelId="{492946F4-F19A-42D0-BDE8-94186257AABF}" type="pres">
      <dgm:prSet presAssocID="{70BB8EB9-52A5-43A0-B4BD-93426B3922F0}" presName="EmptyPlaceHolder" presStyleCnt="0"/>
      <dgm:spPr/>
    </dgm:pt>
    <dgm:pt modelId="{55A0F2D5-1694-4B38-B043-DE4109033E46}" type="pres">
      <dgm:prSet presAssocID="{8BE660FC-8AE3-4D90-8108-8F14B80D6C1D}" presName="spaceBetweenRectangles" presStyleCnt="0"/>
      <dgm:spPr/>
    </dgm:pt>
    <dgm:pt modelId="{93B2022A-5AD1-48DE-BAB8-811A940D5832}" type="pres">
      <dgm:prSet presAssocID="{7B98F7E1-8207-4675-B834-C97AFE000481}" presName="composite" presStyleCnt="0"/>
      <dgm:spPr/>
    </dgm:pt>
    <dgm:pt modelId="{1D34ED06-625C-491C-93F9-16D7D04775A7}" type="pres">
      <dgm:prSet presAssocID="{7B98F7E1-8207-4675-B834-C97AFE000481}" presName="L1TextContainer" presStyleLbl="revTx" presStyleIdx="4" presStyleCnt="10">
        <dgm:presLayoutVars>
          <dgm:chMax val="1"/>
          <dgm:chPref val="1"/>
          <dgm:bulletEnabled val="1"/>
        </dgm:presLayoutVars>
      </dgm:prSet>
      <dgm:spPr/>
    </dgm:pt>
    <dgm:pt modelId="{054C29A2-E70A-4D34-AE13-CCF0929BEAA2}" type="pres">
      <dgm:prSet presAssocID="{7B98F7E1-8207-4675-B834-C97AFE000481}" presName="L2TextContainerWrapper" presStyleCnt="0">
        <dgm:presLayoutVars>
          <dgm:chMax val="0"/>
          <dgm:chPref val="0"/>
          <dgm:bulletEnabled val="1"/>
        </dgm:presLayoutVars>
      </dgm:prSet>
      <dgm:spPr/>
    </dgm:pt>
    <dgm:pt modelId="{999D8A54-ADBD-47B2-9C73-E67A8148E59B}" type="pres">
      <dgm:prSet presAssocID="{7B98F7E1-8207-4675-B834-C97AFE000481}" presName="L2TextContainer" presStyleLbl="bgAccFollowNode1" presStyleIdx="4" presStyleCnt="10"/>
      <dgm:spPr/>
    </dgm:pt>
    <dgm:pt modelId="{301E0BE1-75A3-430B-9579-9C4679D41C63}" type="pres">
      <dgm:prSet presAssocID="{7B98F7E1-8207-4675-B834-C97AFE000481}" presName="FlexibleEmptyPlaceHolder" presStyleCnt="0"/>
      <dgm:spPr/>
    </dgm:pt>
    <dgm:pt modelId="{54BB3F72-5D7D-4487-8329-175CC4D2AFF5}" type="pres">
      <dgm:prSet presAssocID="{7B98F7E1-8207-4675-B834-C97AFE000481}" presName="ConnectLine" presStyleLbl="alignNode1" presStyleIdx="4" presStyleCnt="10"/>
      <dgm:spPr>
        <a:solidFill>
          <a:schemeClr val="accent6">
            <a:hueOff val="0"/>
            <a:satOff val="0"/>
            <a:lumOff val="0"/>
            <a:alphaOff val="0"/>
          </a:schemeClr>
        </a:solidFill>
        <a:ln w="6350" cap="flat" cmpd="sng" algn="ctr">
          <a:solidFill>
            <a:srgbClr val="6583C2"/>
          </a:solidFill>
          <a:prstDash val="dash"/>
          <a:miter lim="800000"/>
        </a:ln>
        <a:effectLst/>
      </dgm:spPr>
    </dgm:pt>
    <dgm:pt modelId="{7D38D054-95DE-4C47-B94F-146C0E9A0FD1}" type="pres">
      <dgm:prSet presAssocID="{7B98F7E1-8207-4675-B834-C97AFE000481}" presName="ConnectorPoint" presStyleLbl="fgAcc1" presStyleIdx="4" presStyleCnt="10"/>
      <dgm:spPr>
        <a:solidFill>
          <a:schemeClr val="lt1">
            <a:alpha val="90000"/>
            <a:hueOff val="0"/>
            <a:satOff val="0"/>
            <a:lumOff val="0"/>
            <a:alphaOff val="0"/>
          </a:schemeClr>
        </a:solidFill>
        <a:ln w="12700" cap="flat" cmpd="sng" algn="ctr">
          <a:noFill/>
          <a:prstDash val="solid"/>
          <a:miter lim="800000"/>
        </a:ln>
        <a:effectLst/>
      </dgm:spPr>
    </dgm:pt>
    <dgm:pt modelId="{DBA1DF89-4142-4C39-8BC5-62BAF68FE0C3}" type="pres">
      <dgm:prSet presAssocID="{7B98F7E1-8207-4675-B834-C97AFE000481}" presName="EmptyPlaceHolder" presStyleCnt="0"/>
      <dgm:spPr/>
    </dgm:pt>
    <dgm:pt modelId="{957169E5-226D-4AE1-8A1B-E58D1486FE59}" type="pres">
      <dgm:prSet presAssocID="{4E3293CE-0EA1-4F6A-820B-6204EC0CA818}" presName="spaceBetweenRectangles" presStyleCnt="0"/>
      <dgm:spPr/>
    </dgm:pt>
    <dgm:pt modelId="{62E490CB-758F-4C99-BA7D-709D1CA570E3}" type="pres">
      <dgm:prSet presAssocID="{163B3815-4D84-42EA-AC9E-9DF6D0678AA4}" presName="composite" presStyleCnt="0"/>
      <dgm:spPr/>
    </dgm:pt>
    <dgm:pt modelId="{0AC56B52-AC70-4F04-B5A3-873A72E42C43}" type="pres">
      <dgm:prSet presAssocID="{163B3815-4D84-42EA-AC9E-9DF6D0678AA4}" presName="L1TextContainer" presStyleLbl="revTx" presStyleIdx="5" presStyleCnt="10">
        <dgm:presLayoutVars>
          <dgm:chMax val="1"/>
          <dgm:chPref val="1"/>
          <dgm:bulletEnabled val="1"/>
        </dgm:presLayoutVars>
      </dgm:prSet>
      <dgm:spPr/>
    </dgm:pt>
    <dgm:pt modelId="{3B27E327-842F-4739-8A12-0A00F35919B9}" type="pres">
      <dgm:prSet presAssocID="{163B3815-4D84-42EA-AC9E-9DF6D0678AA4}" presName="L2TextContainerWrapper" presStyleCnt="0">
        <dgm:presLayoutVars>
          <dgm:chMax val="0"/>
          <dgm:chPref val="0"/>
          <dgm:bulletEnabled val="1"/>
        </dgm:presLayoutVars>
      </dgm:prSet>
      <dgm:spPr/>
    </dgm:pt>
    <dgm:pt modelId="{A00FE9AE-FD02-4DF3-8469-814FEEA78C5C}" type="pres">
      <dgm:prSet presAssocID="{163B3815-4D84-42EA-AC9E-9DF6D0678AA4}" presName="L2TextContainer" presStyleLbl="bgAccFollowNode1" presStyleIdx="5" presStyleCnt="10"/>
      <dgm:spPr/>
    </dgm:pt>
    <dgm:pt modelId="{13FA69E7-2F3E-45F9-8590-5BF2EFAD8667}" type="pres">
      <dgm:prSet presAssocID="{163B3815-4D84-42EA-AC9E-9DF6D0678AA4}" presName="FlexibleEmptyPlaceHolder" presStyleCnt="0"/>
      <dgm:spPr/>
    </dgm:pt>
    <dgm:pt modelId="{2FE0C8A9-C3E8-496A-9927-56AB244C4C96}" type="pres">
      <dgm:prSet presAssocID="{163B3815-4D84-42EA-AC9E-9DF6D0678AA4}" presName="ConnectLine" presStyleLbl="alignNode1" presStyleIdx="5" presStyleCnt="10"/>
      <dgm:spPr>
        <a:solidFill>
          <a:schemeClr val="accent2">
            <a:hueOff val="0"/>
            <a:satOff val="0"/>
            <a:lumOff val="0"/>
            <a:alphaOff val="0"/>
          </a:schemeClr>
        </a:solidFill>
        <a:ln w="6350" cap="flat" cmpd="sng" algn="ctr">
          <a:solidFill>
            <a:srgbClr val="6583C2"/>
          </a:solidFill>
          <a:prstDash val="dash"/>
          <a:miter lim="800000"/>
        </a:ln>
        <a:effectLst/>
      </dgm:spPr>
    </dgm:pt>
    <dgm:pt modelId="{A3D39460-9626-45ED-A178-92594F534A5F}" type="pres">
      <dgm:prSet presAssocID="{163B3815-4D84-42EA-AC9E-9DF6D0678AA4}" presName="ConnectorPoint" presStyleLbl="fgAcc1" presStyleIdx="5" presStyleCnt="10"/>
      <dgm:spPr>
        <a:solidFill>
          <a:schemeClr val="lt1">
            <a:alpha val="90000"/>
            <a:hueOff val="0"/>
            <a:satOff val="0"/>
            <a:lumOff val="0"/>
            <a:alphaOff val="0"/>
          </a:schemeClr>
        </a:solidFill>
        <a:ln w="12700" cap="flat" cmpd="sng" algn="ctr">
          <a:solidFill>
            <a:srgbClr val="6583C2"/>
          </a:solidFill>
          <a:prstDash val="solid"/>
          <a:miter lim="800000"/>
        </a:ln>
        <a:effectLst/>
      </dgm:spPr>
    </dgm:pt>
    <dgm:pt modelId="{6DD7E67C-AC8F-4571-B5FD-356E51018535}" type="pres">
      <dgm:prSet presAssocID="{163B3815-4D84-42EA-AC9E-9DF6D0678AA4}" presName="EmptyPlaceHolder" presStyleCnt="0"/>
      <dgm:spPr/>
    </dgm:pt>
    <dgm:pt modelId="{E12E1103-5099-4B21-87F6-34AC1F8702FB}" type="pres">
      <dgm:prSet presAssocID="{F889D130-2480-4F14-A5FC-4622D956613A}" presName="spaceBetweenRectangles" presStyleCnt="0"/>
      <dgm:spPr/>
    </dgm:pt>
    <dgm:pt modelId="{20151331-3721-4CCD-B8DE-4320E99EFED3}" type="pres">
      <dgm:prSet presAssocID="{E1EB64E2-FF95-4F4C-AB54-0EA61559A1F2}" presName="composite" presStyleCnt="0"/>
      <dgm:spPr/>
    </dgm:pt>
    <dgm:pt modelId="{BE606246-8CCD-4171-BB97-B77C8F5F1B87}" type="pres">
      <dgm:prSet presAssocID="{E1EB64E2-FF95-4F4C-AB54-0EA61559A1F2}" presName="L1TextContainer" presStyleLbl="revTx" presStyleIdx="6" presStyleCnt="10">
        <dgm:presLayoutVars>
          <dgm:chMax val="1"/>
          <dgm:chPref val="1"/>
          <dgm:bulletEnabled val="1"/>
        </dgm:presLayoutVars>
      </dgm:prSet>
      <dgm:spPr/>
    </dgm:pt>
    <dgm:pt modelId="{2F3FF1B1-3B0E-4866-8401-F1634611E114}" type="pres">
      <dgm:prSet presAssocID="{E1EB64E2-FF95-4F4C-AB54-0EA61559A1F2}" presName="L2TextContainerWrapper" presStyleCnt="0">
        <dgm:presLayoutVars>
          <dgm:chMax val="0"/>
          <dgm:chPref val="0"/>
          <dgm:bulletEnabled val="1"/>
        </dgm:presLayoutVars>
      </dgm:prSet>
      <dgm:spPr/>
    </dgm:pt>
    <dgm:pt modelId="{2DD1525E-407F-47DA-9F65-E17A288A0FBA}" type="pres">
      <dgm:prSet presAssocID="{E1EB64E2-FF95-4F4C-AB54-0EA61559A1F2}" presName="L2TextContainer" presStyleLbl="bgAccFollowNode1" presStyleIdx="6" presStyleCnt="10"/>
      <dgm:spPr/>
    </dgm:pt>
    <dgm:pt modelId="{18D07307-C62E-493E-AA3F-7812CDCE5C46}" type="pres">
      <dgm:prSet presAssocID="{E1EB64E2-FF95-4F4C-AB54-0EA61559A1F2}" presName="FlexibleEmptyPlaceHolder" presStyleCnt="0"/>
      <dgm:spPr/>
    </dgm:pt>
    <dgm:pt modelId="{8DC9331B-EB59-4154-AF87-BD18AC37F797}" type="pres">
      <dgm:prSet presAssocID="{E1EB64E2-FF95-4F4C-AB54-0EA61559A1F2}" presName="ConnectLine" presStyleLbl="alignNode1" presStyleIdx="6" presStyleCnt="10"/>
      <dgm:spPr>
        <a:solidFill>
          <a:schemeClr val="accent3">
            <a:hueOff val="0"/>
            <a:satOff val="0"/>
            <a:lumOff val="0"/>
            <a:alphaOff val="0"/>
          </a:schemeClr>
        </a:solidFill>
        <a:ln w="6350" cap="flat" cmpd="sng" algn="ctr">
          <a:solidFill>
            <a:srgbClr val="6583C2"/>
          </a:solidFill>
          <a:prstDash val="dash"/>
          <a:miter lim="800000"/>
        </a:ln>
        <a:effectLst/>
      </dgm:spPr>
    </dgm:pt>
    <dgm:pt modelId="{8BF7C3CF-724F-410D-BFAE-3D96F7269051}" type="pres">
      <dgm:prSet presAssocID="{E1EB64E2-FF95-4F4C-AB54-0EA61559A1F2}" presName="ConnectorPoint" presStyleLbl="fgAcc1" presStyleIdx="6" presStyleCnt="10"/>
      <dgm:spPr>
        <a:solidFill>
          <a:schemeClr val="lt1">
            <a:alpha val="90000"/>
            <a:hueOff val="0"/>
            <a:satOff val="0"/>
            <a:lumOff val="0"/>
            <a:alphaOff val="0"/>
          </a:schemeClr>
        </a:solidFill>
        <a:ln w="12700" cap="flat" cmpd="sng" algn="ctr">
          <a:noFill/>
          <a:prstDash val="solid"/>
          <a:miter lim="800000"/>
        </a:ln>
        <a:effectLst/>
      </dgm:spPr>
    </dgm:pt>
    <dgm:pt modelId="{ADA6CBC6-EEF8-4EA3-8822-86045716770D}" type="pres">
      <dgm:prSet presAssocID="{E1EB64E2-FF95-4F4C-AB54-0EA61559A1F2}" presName="EmptyPlaceHolder" presStyleCnt="0"/>
      <dgm:spPr/>
    </dgm:pt>
    <dgm:pt modelId="{41E6BFA5-ECB0-4D4A-8E9E-90DD8DAE5799}" type="pres">
      <dgm:prSet presAssocID="{D461CE1E-BB4A-4A4E-BB7A-A161A2592861}" presName="spaceBetweenRectangles" presStyleCnt="0"/>
      <dgm:spPr/>
    </dgm:pt>
    <dgm:pt modelId="{FE6738DB-E280-4BCF-B5F9-BB195AB6724F}" type="pres">
      <dgm:prSet presAssocID="{2ED75130-288C-4C5F-BE5D-984A4FACF7D3}" presName="composite" presStyleCnt="0"/>
      <dgm:spPr/>
    </dgm:pt>
    <dgm:pt modelId="{7C09E6F6-2ACF-466C-992E-CE5CE2D6C437}" type="pres">
      <dgm:prSet presAssocID="{2ED75130-288C-4C5F-BE5D-984A4FACF7D3}" presName="L1TextContainer" presStyleLbl="revTx" presStyleIdx="7" presStyleCnt="10">
        <dgm:presLayoutVars>
          <dgm:chMax val="1"/>
          <dgm:chPref val="1"/>
          <dgm:bulletEnabled val="1"/>
        </dgm:presLayoutVars>
      </dgm:prSet>
      <dgm:spPr/>
    </dgm:pt>
    <dgm:pt modelId="{DB11EE32-BABC-48B4-BCAA-26E432E89370}" type="pres">
      <dgm:prSet presAssocID="{2ED75130-288C-4C5F-BE5D-984A4FACF7D3}" presName="L2TextContainerWrapper" presStyleCnt="0">
        <dgm:presLayoutVars>
          <dgm:chMax val="0"/>
          <dgm:chPref val="0"/>
          <dgm:bulletEnabled val="1"/>
        </dgm:presLayoutVars>
      </dgm:prSet>
      <dgm:spPr/>
    </dgm:pt>
    <dgm:pt modelId="{AB66F79F-3245-4192-97D1-6C6C6127B6D4}" type="pres">
      <dgm:prSet presAssocID="{2ED75130-288C-4C5F-BE5D-984A4FACF7D3}" presName="L2TextContainer" presStyleLbl="bgAccFollowNode1" presStyleIdx="7" presStyleCnt="10"/>
      <dgm:spPr/>
    </dgm:pt>
    <dgm:pt modelId="{C0C30094-34C8-47DE-AC35-30A012775C0C}" type="pres">
      <dgm:prSet presAssocID="{2ED75130-288C-4C5F-BE5D-984A4FACF7D3}" presName="FlexibleEmptyPlaceHolder" presStyleCnt="0"/>
      <dgm:spPr/>
    </dgm:pt>
    <dgm:pt modelId="{2ECDA8F9-CA67-4E57-9416-98AFDB72F42C}" type="pres">
      <dgm:prSet presAssocID="{2ED75130-288C-4C5F-BE5D-984A4FACF7D3}" presName="ConnectLine" presStyleLbl="alignNode1" presStyleIdx="7" presStyleCnt="10"/>
      <dgm:spPr>
        <a:solidFill>
          <a:schemeClr val="accent4">
            <a:hueOff val="0"/>
            <a:satOff val="0"/>
            <a:lumOff val="0"/>
            <a:alphaOff val="0"/>
          </a:schemeClr>
        </a:solidFill>
        <a:ln w="6350" cap="flat" cmpd="sng" algn="ctr">
          <a:solidFill>
            <a:srgbClr val="6583C2"/>
          </a:solidFill>
          <a:prstDash val="dash"/>
          <a:miter lim="800000"/>
        </a:ln>
        <a:effectLst/>
      </dgm:spPr>
    </dgm:pt>
    <dgm:pt modelId="{F7AA3346-F4CC-4340-BA1E-A1A5066F0DE0}" type="pres">
      <dgm:prSet presAssocID="{2ED75130-288C-4C5F-BE5D-984A4FACF7D3}" presName="ConnectorPoint" presStyleLbl="fgAcc1" presStyleIdx="7" presStyleCnt="10"/>
      <dgm:spPr>
        <a:solidFill>
          <a:schemeClr val="lt1">
            <a:alpha val="90000"/>
            <a:hueOff val="0"/>
            <a:satOff val="0"/>
            <a:lumOff val="0"/>
            <a:alphaOff val="0"/>
          </a:schemeClr>
        </a:solidFill>
        <a:ln w="12700" cap="flat" cmpd="sng" algn="ctr">
          <a:noFill/>
          <a:prstDash val="solid"/>
          <a:miter lim="800000"/>
        </a:ln>
        <a:effectLst/>
      </dgm:spPr>
    </dgm:pt>
    <dgm:pt modelId="{A55B8532-6161-4ACC-BC1E-32C52EC9539C}" type="pres">
      <dgm:prSet presAssocID="{2ED75130-288C-4C5F-BE5D-984A4FACF7D3}" presName="EmptyPlaceHolder" presStyleCnt="0"/>
      <dgm:spPr/>
    </dgm:pt>
    <dgm:pt modelId="{93224CFE-D1B6-4474-8982-48DBA553E392}" type="pres">
      <dgm:prSet presAssocID="{974C9DF8-CDFE-4DAC-ABE3-1CF37FA2C545}" presName="spaceBetweenRectangles" presStyleCnt="0"/>
      <dgm:spPr/>
    </dgm:pt>
    <dgm:pt modelId="{B87268E6-ED1A-4190-8039-1EF4039073EA}" type="pres">
      <dgm:prSet presAssocID="{78A0B407-8FF5-4191-90B4-4FE5B7335B21}" presName="composite" presStyleCnt="0"/>
      <dgm:spPr/>
    </dgm:pt>
    <dgm:pt modelId="{C2470311-1D38-4B2F-9502-9997B6F88ADF}" type="pres">
      <dgm:prSet presAssocID="{78A0B407-8FF5-4191-90B4-4FE5B7335B21}" presName="L1TextContainer" presStyleLbl="revTx" presStyleIdx="8" presStyleCnt="10">
        <dgm:presLayoutVars>
          <dgm:chMax val="1"/>
          <dgm:chPref val="1"/>
          <dgm:bulletEnabled val="1"/>
        </dgm:presLayoutVars>
      </dgm:prSet>
      <dgm:spPr/>
    </dgm:pt>
    <dgm:pt modelId="{C6303DC8-DA36-44F0-AEAF-9579A3392BC8}" type="pres">
      <dgm:prSet presAssocID="{78A0B407-8FF5-4191-90B4-4FE5B7335B21}" presName="L2TextContainerWrapper" presStyleCnt="0">
        <dgm:presLayoutVars>
          <dgm:chMax val="0"/>
          <dgm:chPref val="0"/>
          <dgm:bulletEnabled val="1"/>
        </dgm:presLayoutVars>
      </dgm:prSet>
      <dgm:spPr/>
    </dgm:pt>
    <dgm:pt modelId="{1030C265-46F8-44A3-A7F2-803FC2996105}" type="pres">
      <dgm:prSet presAssocID="{78A0B407-8FF5-4191-90B4-4FE5B7335B21}" presName="L2TextContainer" presStyleLbl="bgAccFollowNode1" presStyleIdx="8" presStyleCnt="10"/>
      <dgm:spPr/>
    </dgm:pt>
    <dgm:pt modelId="{04D3360A-9C7B-4747-B948-306E48A69A55}" type="pres">
      <dgm:prSet presAssocID="{78A0B407-8FF5-4191-90B4-4FE5B7335B21}" presName="FlexibleEmptyPlaceHolder" presStyleCnt="0"/>
      <dgm:spPr/>
    </dgm:pt>
    <dgm:pt modelId="{1D6D81B6-E058-4DE6-95C6-525ABE154EF7}" type="pres">
      <dgm:prSet presAssocID="{78A0B407-8FF5-4191-90B4-4FE5B7335B21}" presName="ConnectLine" presStyleLbl="alignNode1" presStyleIdx="8" presStyleCnt="10"/>
      <dgm:spPr>
        <a:solidFill>
          <a:schemeClr val="accent5">
            <a:hueOff val="0"/>
            <a:satOff val="0"/>
            <a:lumOff val="0"/>
            <a:alphaOff val="0"/>
          </a:schemeClr>
        </a:solidFill>
        <a:ln w="6350" cap="flat" cmpd="sng" algn="ctr">
          <a:solidFill>
            <a:srgbClr val="6583C2"/>
          </a:solidFill>
          <a:prstDash val="dash"/>
          <a:miter lim="800000"/>
        </a:ln>
        <a:effectLst/>
      </dgm:spPr>
    </dgm:pt>
    <dgm:pt modelId="{F19CF1C1-C7AD-4D20-80CC-AFC0EBEED6CC}" type="pres">
      <dgm:prSet presAssocID="{78A0B407-8FF5-4191-90B4-4FE5B7335B21}" presName="ConnectorPoint" presStyleLbl="fgAcc1" presStyleIdx="8" presStyleCnt="10"/>
      <dgm:spPr>
        <a:solidFill>
          <a:schemeClr val="lt1">
            <a:alpha val="90000"/>
            <a:hueOff val="0"/>
            <a:satOff val="0"/>
            <a:lumOff val="0"/>
            <a:alphaOff val="0"/>
          </a:schemeClr>
        </a:solidFill>
        <a:ln w="12700" cap="flat" cmpd="sng" algn="ctr">
          <a:noFill/>
          <a:prstDash val="solid"/>
          <a:miter lim="800000"/>
        </a:ln>
        <a:effectLst/>
      </dgm:spPr>
    </dgm:pt>
    <dgm:pt modelId="{85DA7EC6-17B0-4F68-9F49-79B4EC0E695F}" type="pres">
      <dgm:prSet presAssocID="{78A0B407-8FF5-4191-90B4-4FE5B7335B21}" presName="EmptyPlaceHolder" presStyleCnt="0"/>
      <dgm:spPr/>
    </dgm:pt>
    <dgm:pt modelId="{713D82B8-6EAD-4E7F-8E5B-0D13077728CD}" type="pres">
      <dgm:prSet presAssocID="{47AADD2B-BE07-49F7-87AE-32038CF1D178}" presName="spaceBetweenRectangles" presStyleCnt="0"/>
      <dgm:spPr/>
    </dgm:pt>
    <dgm:pt modelId="{77986EE0-4A33-40FE-9BE1-CF522E847F49}" type="pres">
      <dgm:prSet presAssocID="{12B97571-81FE-4554-8B2E-2C9CF36F74C5}" presName="composite" presStyleCnt="0"/>
      <dgm:spPr/>
    </dgm:pt>
    <dgm:pt modelId="{D43FD90B-24FF-4077-B919-23C0140BFB3A}" type="pres">
      <dgm:prSet presAssocID="{12B97571-81FE-4554-8B2E-2C9CF36F74C5}" presName="L1TextContainer" presStyleLbl="revTx" presStyleIdx="9" presStyleCnt="10">
        <dgm:presLayoutVars>
          <dgm:chMax val="1"/>
          <dgm:chPref val="1"/>
          <dgm:bulletEnabled val="1"/>
        </dgm:presLayoutVars>
      </dgm:prSet>
      <dgm:spPr/>
    </dgm:pt>
    <dgm:pt modelId="{91C96CC9-DD51-4FD0-B6BA-DD92EADAFCCC}" type="pres">
      <dgm:prSet presAssocID="{12B97571-81FE-4554-8B2E-2C9CF36F74C5}" presName="L2TextContainerWrapper" presStyleCnt="0">
        <dgm:presLayoutVars>
          <dgm:chMax val="0"/>
          <dgm:chPref val="0"/>
          <dgm:bulletEnabled val="1"/>
        </dgm:presLayoutVars>
      </dgm:prSet>
      <dgm:spPr/>
    </dgm:pt>
    <dgm:pt modelId="{A8213E11-7AB5-4551-B4AA-0BAF92F31290}" type="pres">
      <dgm:prSet presAssocID="{12B97571-81FE-4554-8B2E-2C9CF36F74C5}" presName="L2TextContainer" presStyleLbl="bgAccFollowNode1" presStyleIdx="9" presStyleCnt="10" custLinFactNeighborX="-2267" custLinFactNeighborY="2002"/>
      <dgm:spPr/>
    </dgm:pt>
    <dgm:pt modelId="{5BE2E9D3-551D-429B-885F-74A48D9A1E2A}" type="pres">
      <dgm:prSet presAssocID="{12B97571-81FE-4554-8B2E-2C9CF36F74C5}" presName="FlexibleEmptyPlaceHolder" presStyleCnt="0"/>
      <dgm:spPr/>
    </dgm:pt>
    <dgm:pt modelId="{567263A4-F463-40AB-B63F-CF26E549B337}" type="pres">
      <dgm:prSet presAssocID="{12B97571-81FE-4554-8B2E-2C9CF36F74C5}" presName="ConnectLine" presStyleLbl="alignNode1" presStyleIdx="9" presStyleCnt="10"/>
      <dgm:spPr>
        <a:solidFill>
          <a:schemeClr val="accent6">
            <a:hueOff val="0"/>
            <a:satOff val="0"/>
            <a:lumOff val="0"/>
            <a:alphaOff val="0"/>
          </a:schemeClr>
        </a:solidFill>
        <a:ln w="6350" cap="flat" cmpd="sng" algn="ctr">
          <a:solidFill>
            <a:srgbClr val="6583C2"/>
          </a:solidFill>
          <a:prstDash val="dash"/>
          <a:miter lim="800000"/>
        </a:ln>
        <a:effectLst/>
      </dgm:spPr>
    </dgm:pt>
    <dgm:pt modelId="{7B511C60-CE18-43FF-AA87-335144AD5A59}" type="pres">
      <dgm:prSet presAssocID="{12B97571-81FE-4554-8B2E-2C9CF36F74C5}" presName="ConnectorPoint" presStyleLbl="fgAcc1" presStyleIdx="9" presStyleCnt="10"/>
      <dgm:spPr>
        <a:solidFill>
          <a:schemeClr val="lt1">
            <a:alpha val="90000"/>
            <a:hueOff val="0"/>
            <a:satOff val="0"/>
            <a:lumOff val="0"/>
            <a:alphaOff val="0"/>
          </a:schemeClr>
        </a:solidFill>
        <a:ln w="12700" cap="flat" cmpd="sng" algn="ctr">
          <a:noFill/>
          <a:prstDash val="solid"/>
          <a:miter lim="800000"/>
        </a:ln>
        <a:effectLst/>
      </dgm:spPr>
    </dgm:pt>
    <dgm:pt modelId="{33D348FA-274C-42D2-AEA3-E322B6E4DC9D}" type="pres">
      <dgm:prSet presAssocID="{12B97571-81FE-4554-8B2E-2C9CF36F74C5}" presName="EmptyPlaceHolder" presStyleCnt="0"/>
      <dgm:spPr/>
    </dgm:pt>
  </dgm:ptLst>
  <dgm:cxnLst>
    <dgm:cxn modelId="{BBF95D00-0F0F-4654-999B-3C989EAA64FF}" type="presOf" srcId="{23FA8EC3-22A0-4BB3-BF07-334F8BC1303E}" destId="{EAB9BA8A-4B47-4635-B698-CC7DBE7AA41F}" srcOrd="0" destOrd="0" presId="urn:microsoft.com/office/officeart/2017/3/layout/HorizontalPathTimeline"/>
    <dgm:cxn modelId="{3BA46303-6DAF-4577-9545-1C642BF97284}" type="presOf" srcId="{197903D4-A2F6-4F01-BDAE-3F9EC7242F87}" destId="{A00FE9AE-FD02-4DF3-8469-814FEEA78C5C}" srcOrd="0" destOrd="0" presId="urn:microsoft.com/office/officeart/2017/3/layout/HorizontalPathTimeline"/>
    <dgm:cxn modelId="{1D79AD07-2BDA-482A-8390-244E381C926D}" type="presOf" srcId="{C5730B5A-7C11-4707-B4B6-6B9FAA652A57}" destId="{AB66F79F-3245-4192-97D1-6C6C6127B6D4}" srcOrd="0" destOrd="0" presId="urn:microsoft.com/office/officeart/2017/3/layout/HorizontalPathTimeline"/>
    <dgm:cxn modelId="{C1E5500D-487A-41A5-A5B2-31211A89CC0B}" srcId="{A0E7257A-ED16-4589-B1B2-BDAFE0CB85B3}" destId="{F7338F13-D714-473D-A309-D179C45D5C90}" srcOrd="0" destOrd="0" parTransId="{AD11D3ED-AF18-4D14-94D3-E43D958AFDF2}" sibTransId="{4B10A168-7198-480E-8560-024501A184B5}"/>
    <dgm:cxn modelId="{530E1824-F0E0-46B3-8AB8-6276C838E40E}" type="presOf" srcId="{A0E7257A-ED16-4589-B1B2-BDAFE0CB85B3}" destId="{A614D64A-2480-46C9-B13A-044B551A447D}" srcOrd="0" destOrd="0" presId="urn:microsoft.com/office/officeart/2017/3/layout/HorizontalPathTimeline"/>
    <dgm:cxn modelId="{315A682E-45AD-40D4-968B-C30BAFF0667C}" type="presOf" srcId="{7AABB751-AB71-4257-8788-BBD0F1C425B0}" destId="{4626F5C1-51B1-47AB-A8A5-F9C522BF4B5D}" srcOrd="0" destOrd="0" presId="urn:microsoft.com/office/officeart/2017/3/layout/HorizontalPathTimeline"/>
    <dgm:cxn modelId="{9A318231-5BAB-4C50-AC12-809AC12CB19F}" srcId="{E1EB64E2-FF95-4F4C-AB54-0EA61559A1F2}" destId="{28C13246-43EC-46A1-974F-31AC77174CB2}" srcOrd="0" destOrd="0" parTransId="{50A1DD27-C765-4D18-94E7-E90684ECD2BF}" sibTransId="{C5B24E63-AD9A-411D-88EA-AE9AAF75E8DC}"/>
    <dgm:cxn modelId="{72196035-F1A0-40F3-992C-DAFEBDC05FF5}" type="presOf" srcId="{70BB8EB9-52A5-43A0-B4BD-93426B3922F0}" destId="{5058680F-C197-48DF-912B-1DC1B6B8F398}" srcOrd="0" destOrd="0" presId="urn:microsoft.com/office/officeart/2017/3/layout/HorizontalPathTimeline"/>
    <dgm:cxn modelId="{732D0D39-FF8C-4A3C-8F91-89F1C5FD352C}" type="presOf" srcId="{12B97571-81FE-4554-8B2E-2C9CF36F74C5}" destId="{D43FD90B-24FF-4077-B919-23C0140BFB3A}" srcOrd="0" destOrd="0" presId="urn:microsoft.com/office/officeart/2017/3/layout/HorizontalPathTimeline"/>
    <dgm:cxn modelId="{148AC03A-A621-4E6A-A5B8-AE23FE225F25}" type="presOf" srcId="{9695F4AB-440D-4839-BBB0-D90AAB8AA06D}" destId="{999D8A54-ADBD-47B2-9C73-E67A8148E59B}" srcOrd="0" destOrd="0" presId="urn:microsoft.com/office/officeart/2017/3/layout/HorizontalPathTimeline"/>
    <dgm:cxn modelId="{6D61105C-B8E1-42F7-B15B-178547FAF8C3}" srcId="{8B89C253-2EB8-4351-AE04-7435DA1A6726}" destId="{12B97571-81FE-4554-8B2E-2C9CF36F74C5}" srcOrd="9" destOrd="0" parTransId="{4A1F1F65-CCEF-47BF-80AB-F4FEC2BACCFF}" sibTransId="{CAEA4652-550C-45A9-AE17-F78179724A4C}"/>
    <dgm:cxn modelId="{BB60355C-7A9C-45F9-95C0-5B08B747B49D}" srcId="{8B89C253-2EB8-4351-AE04-7435DA1A6726}" destId="{163B3815-4D84-42EA-AC9E-9DF6D0678AA4}" srcOrd="5" destOrd="0" parTransId="{A589E688-0C19-41E6-BBBE-977747B5A7ED}" sibTransId="{F889D130-2480-4F14-A5FC-4622D956613A}"/>
    <dgm:cxn modelId="{D6775768-4752-49B7-A738-290BE9E361CA}" srcId="{78A0B407-8FF5-4191-90B4-4FE5B7335B21}" destId="{E9B89EEA-B7E4-48AD-8813-49C178A14E08}" srcOrd="0" destOrd="0" parTransId="{EE80F7C6-834B-413C-8ECD-EEC2E5531FD8}" sibTransId="{8BDEE966-9378-4A3A-8ED1-24CD7CB6ABF9}"/>
    <dgm:cxn modelId="{346D0769-F4CE-49DB-83A7-28C7007AC5AB}" srcId="{2ED75130-288C-4C5F-BE5D-984A4FACF7D3}" destId="{C5730B5A-7C11-4707-B4B6-6B9FAA652A57}" srcOrd="0" destOrd="0" parTransId="{57A6F08B-AD59-4A7A-9B7F-0A37F37952B5}" sibTransId="{90B8EA9E-7AC0-43F3-91E8-B1B1F2DEB123}"/>
    <dgm:cxn modelId="{D8E3464B-80A6-4971-8D07-44021DC68D00}" srcId="{7B98F7E1-8207-4675-B834-C97AFE000481}" destId="{9695F4AB-440D-4839-BBB0-D90AAB8AA06D}" srcOrd="0" destOrd="0" parTransId="{4C39F6F6-841F-42EC-A431-A52EBB5B2F2C}" sibTransId="{2C67C735-4AF9-4C5F-A28B-1BD7290B0735}"/>
    <dgm:cxn modelId="{A4C2CC57-93E8-419C-B7AE-A05CDC03EF40}" srcId="{12B97571-81FE-4554-8B2E-2C9CF36F74C5}" destId="{D73AAD8A-88C8-4A83-9CDB-749585285DF5}" srcOrd="0" destOrd="0" parTransId="{0312A3D6-F8F8-4ADD-A9D4-CBD2EDA1A525}" sibTransId="{2A89AE4E-2334-4A44-B77D-2F2F6ACF8A2A}"/>
    <dgm:cxn modelId="{5172E47D-7EDD-4705-8065-6C0AF95C8DB9}" srcId="{8B89C253-2EB8-4351-AE04-7435DA1A6726}" destId="{2ED75130-288C-4C5F-BE5D-984A4FACF7D3}" srcOrd="7" destOrd="0" parTransId="{645BDD4B-140C-4C0B-BF4C-7C42D602CB3F}" sibTransId="{974C9DF8-CDFE-4DAC-ABE3-1CF37FA2C545}"/>
    <dgm:cxn modelId="{7F337A83-E072-4177-946E-7A4A4E6B2A6E}" srcId="{8B89C253-2EB8-4351-AE04-7435DA1A6726}" destId="{342010F1-0096-4561-A469-5261A2DF3AFB}" srcOrd="2" destOrd="0" parTransId="{36343591-54FE-4AA9-A65C-EA05A27F4A62}" sibTransId="{5F97361F-DD15-46FB-9B22-0815BB70EE97}"/>
    <dgm:cxn modelId="{62641A87-4933-4B8E-A5B4-62C07D3A29CF}" srcId="{342010F1-0096-4561-A469-5261A2DF3AFB}" destId="{4724117D-54D7-4CB0-BE2B-6BC49BA4FC42}" srcOrd="0" destOrd="0" parTransId="{0853E626-DBA5-4CCD-814E-51DD3BF8A56F}" sibTransId="{6BBF1349-C64D-4D78-860A-FAFE5C4EEC49}"/>
    <dgm:cxn modelId="{D407E68F-5684-4A7D-9840-DCDC39600F8A}" srcId="{8B89C253-2EB8-4351-AE04-7435DA1A6726}" destId="{7B98F7E1-8207-4675-B834-C97AFE000481}" srcOrd="4" destOrd="0" parTransId="{966FEC21-42B8-44DB-88CC-497DA308785E}" sibTransId="{4E3293CE-0EA1-4F6A-820B-6204EC0CA818}"/>
    <dgm:cxn modelId="{FA521D94-85AD-4F37-87B6-4CB76FA6C15D}" type="presOf" srcId="{D73AAD8A-88C8-4A83-9CDB-749585285DF5}" destId="{A8213E11-7AB5-4551-B4AA-0BAF92F31290}" srcOrd="0" destOrd="0" presId="urn:microsoft.com/office/officeart/2017/3/layout/HorizontalPathTimeline"/>
    <dgm:cxn modelId="{D29A3F97-0268-49D3-B585-7D1F81A8BEC8}" type="presOf" srcId="{2ED75130-288C-4C5F-BE5D-984A4FACF7D3}" destId="{7C09E6F6-2ACF-466C-992E-CE5CE2D6C437}" srcOrd="0" destOrd="0" presId="urn:microsoft.com/office/officeart/2017/3/layout/HorizontalPathTimeline"/>
    <dgm:cxn modelId="{D5005499-DE3A-4CC1-8B69-58930B47B7DD}" srcId="{8B89C253-2EB8-4351-AE04-7435DA1A6726}" destId="{70BB8EB9-52A5-43A0-B4BD-93426B3922F0}" srcOrd="3" destOrd="0" parTransId="{BEEFCCFB-FFDC-42FF-81B1-D2F14C4F77C3}" sibTransId="{8BE660FC-8AE3-4D90-8108-8F14B80D6C1D}"/>
    <dgm:cxn modelId="{8796CA9E-EFB0-4490-9FBA-B454248E278C}" type="presOf" srcId="{7B98F7E1-8207-4675-B834-C97AFE000481}" destId="{1D34ED06-625C-491C-93F9-16D7D04775A7}" srcOrd="0" destOrd="0" presId="urn:microsoft.com/office/officeart/2017/3/layout/HorizontalPathTimeline"/>
    <dgm:cxn modelId="{740919AE-3369-4369-8266-DD74D8EECC8E}" type="presOf" srcId="{28C13246-43EC-46A1-974F-31AC77174CB2}" destId="{2DD1525E-407F-47DA-9F65-E17A288A0FBA}" srcOrd="0" destOrd="0" presId="urn:microsoft.com/office/officeart/2017/3/layout/HorizontalPathTimeline"/>
    <dgm:cxn modelId="{FA0E76B0-5C26-4ABB-BD46-2CBB483A3B67}" type="presOf" srcId="{F7338F13-D714-473D-A309-D179C45D5C90}" destId="{A5E12459-B9F5-4D1A-BA55-46620FFBD4DC}" srcOrd="0" destOrd="0" presId="urn:microsoft.com/office/officeart/2017/3/layout/HorizontalPathTimeline"/>
    <dgm:cxn modelId="{82E4E0B4-3FF4-4157-A8D3-5EF410AAC50C}" srcId="{8B89C253-2EB8-4351-AE04-7435DA1A6726}" destId="{23FA8EC3-22A0-4BB3-BF07-334F8BC1303E}" srcOrd="0" destOrd="0" parTransId="{85F7C530-CB52-4F4C-A9B4-8CCF29B0B493}" sibTransId="{34F3D26C-069E-425D-B1CE-E4351501696B}"/>
    <dgm:cxn modelId="{A61133B5-D3F7-46FE-B931-1EFC110A2A9A}" srcId="{8B89C253-2EB8-4351-AE04-7435DA1A6726}" destId="{E1EB64E2-FF95-4F4C-AB54-0EA61559A1F2}" srcOrd="6" destOrd="0" parTransId="{559A5F20-EBB4-4A13-8A27-475A63B845F8}" sibTransId="{D461CE1E-BB4A-4A4E-BB7A-A161A2592861}"/>
    <dgm:cxn modelId="{FC5535B5-937A-49BC-B105-53D7037E6A6C}" srcId="{163B3815-4D84-42EA-AC9E-9DF6D0678AA4}" destId="{197903D4-A2F6-4F01-BDAE-3F9EC7242F87}" srcOrd="0" destOrd="0" parTransId="{99926532-1EB1-4F95-90B3-A8FDDD48CE09}" sibTransId="{8161F90A-58D3-4C3B-8CE6-E11A29986694}"/>
    <dgm:cxn modelId="{B2702FB6-0AD2-41E8-ACB5-3744C01ADF0F}" srcId="{70BB8EB9-52A5-43A0-B4BD-93426B3922F0}" destId="{7AABB751-AB71-4257-8788-BBD0F1C425B0}" srcOrd="0" destOrd="0" parTransId="{EFEB1DF1-9DFB-491E-8162-487462A14D69}" sibTransId="{6A44F17E-0D8F-4A99-A3D2-B6DCD00608F6}"/>
    <dgm:cxn modelId="{E08468BA-1A82-44CC-9666-8095FBC0BDF7}" srcId="{23FA8EC3-22A0-4BB3-BF07-334F8BC1303E}" destId="{247BFE40-3A96-4C27-BEB4-B9B6FE7559E1}" srcOrd="0" destOrd="0" parTransId="{CCED655B-98E3-455A-B7C2-95020FEA9433}" sibTransId="{2DE4990B-3D2D-4335-A130-0D5F9D29F078}"/>
    <dgm:cxn modelId="{7A9EDBCB-0738-4624-9360-31FEB5686A56}" type="presOf" srcId="{163B3815-4D84-42EA-AC9E-9DF6D0678AA4}" destId="{0AC56B52-AC70-4F04-B5A3-873A72E42C43}" srcOrd="0" destOrd="0" presId="urn:microsoft.com/office/officeart/2017/3/layout/HorizontalPathTimeline"/>
    <dgm:cxn modelId="{BA9D92D4-978E-4AA1-A186-29374AC0CF2E}" type="presOf" srcId="{8B89C253-2EB8-4351-AE04-7435DA1A6726}" destId="{6CF534AF-DF0E-4471-93DE-29137F3883DC}" srcOrd="0" destOrd="0" presId="urn:microsoft.com/office/officeart/2017/3/layout/HorizontalPathTimeline"/>
    <dgm:cxn modelId="{51F5FCD4-1B86-451A-97AB-EDBF85CECED3}" srcId="{8B89C253-2EB8-4351-AE04-7435DA1A6726}" destId="{A0E7257A-ED16-4589-B1B2-BDAFE0CB85B3}" srcOrd="1" destOrd="0" parTransId="{651A4046-E136-4DD9-B946-132653A0408F}" sibTransId="{24AB4449-BB6E-4F3E-B1B1-65906E79ABD5}"/>
    <dgm:cxn modelId="{CC29DCDE-6000-4756-9556-4897EC32A02F}" type="presOf" srcId="{E9B89EEA-B7E4-48AD-8813-49C178A14E08}" destId="{1030C265-46F8-44A3-A7F2-803FC2996105}" srcOrd="0" destOrd="0" presId="urn:microsoft.com/office/officeart/2017/3/layout/HorizontalPathTimeline"/>
    <dgm:cxn modelId="{503AFDE9-F218-49CA-950F-FB365DA1BD5D}" type="presOf" srcId="{247BFE40-3A96-4C27-BEB4-B9B6FE7559E1}" destId="{A4DE6730-C6EF-49DA-8D9E-81EE4E24CE32}" srcOrd="0" destOrd="0" presId="urn:microsoft.com/office/officeart/2017/3/layout/HorizontalPathTimeline"/>
    <dgm:cxn modelId="{C53B8CF0-6AC5-4A01-A7DA-6F7D9ECBCB50}" type="presOf" srcId="{E1EB64E2-FF95-4F4C-AB54-0EA61559A1F2}" destId="{BE606246-8CCD-4171-BB97-B77C8F5F1B87}" srcOrd="0" destOrd="0" presId="urn:microsoft.com/office/officeart/2017/3/layout/HorizontalPathTimeline"/>
    <dgm:cxn modelId="{E344AFF2-BD94-472F-A987-205437B25655}" type="presOf" srcId="{78A0B407-8FF5-4191-90B4-4FE5B7335B21}" destId="{C2470311-1D38-4B2F-9502-9997B6F88ADF}" srcOrd="0" destOrd="0" presId="urn:microsoft.com/office/officeart/2017/3/layout/HorizontalPathTimeline"/>
    <dgm:cxn modelId="{222F31F3-7E95-491F-80D4-20A6861AC92D}" type="presOf" srcId="{4724117D-54D7-4CB0-BE2B-6BC49BA4FC42}" destId="{79E2B09D-DD9F-4811-B85D-B487775D2443}" srcOrd="0" destOrd="0" presId="urn:microsoft.com/office/officeart/2017/3/layout/HorizontalPathTimeline"/>
    <dgm:cxn modelId="{7A38F6FC-618A-4F43-9537-7FF433AB323A}" srcId="{8B89C253-2EB8-4351-AE04-7435DA1A6726}" destId="{78A0B407-8FF5-4191-90B4-4FE5B7335B21}" srcOrd="8" destOrd="0" parTransId="{5B6EB017-BA25-4E2A-9404-FC47880ECEAE}" sibTransId="{47AADD2B-BE07-49F7-87AE-32038CF1D178}"/>
    <dgm:cxn modelId="{3046C6FE-9642-4885-91FF-0824A4C9973F}" type="presOf" srcId="{342010F1-0096-4561-A469-5261A2DF3AFB}" destId="{821D4545-3950-4670-98D8-DFD1DCDDB7FE}" srcOrd="0" destOrd="0" presId="urn:microsoft.com/office/officeart/2017/3/layout/HorizontalPathTimeline"/>
    <dgm:cxn modelId="{2E12D391-2C91-40A5-9759-BF3373E0AA92}" type="presParOf" srcId="{6CF534AF-DF0E-4471-93DE-29137F3883DC}" destId="{893C1828-D893-49AF-A100-0D29220CAD76}" srcOrd="0" destOrd="0" presId="urn:microsoft.com/office/officeart/2017/3/layout/HorizontalPathTimeline"/>
    <dgm:cxn modelId="{3552A41C-EA2A-49A0-9B31-46AA943946FB}" type="presParOf" srcId="{6CF534AF-DF0E-4471-93DE-29137F3883DC}" destId="{41D08C41-FE43-42F8-8BAE-FEB7CE50AFA9}" srcOrd="1" destOrd="0" presId="urn:microsoft.com/office/officeart/2017/3/layout/HorizontalPathTimeline"/>
    <dgm:cxn modelId="{F17201A0-A2DC-49C4-96D7-46BC9E784E10}" type="presParOf" srcId="{41D08C41-FE43-42F8-8BAE-FEB7CE50AFA9}" destId="{C83EFB48-6022-41E4-A15D-27CC4E196CF8}" srcOrd="0" destOrd="0" presId="urn:microsoft.com/office/officeart/2017/3/layout/HorizontalPathTimeline"/>
    <dgm:cxn modelId="{5B3E3CFE-36EE-4ACB-A008-89C18D9906BC}" type="presParOf" srcId="{C83EFB48-6022-41E4-A15D-27CC4E196CF8}" destId="{EAB9BA8A-4B47-4635-B698-CC7DBE7AA41F}" srcOrd="0" destOrd="0" presId="urn:microsoft.com/office/officeart/2017/3/layout/HorizontalPathTimeline"/>
    <dgm:cxn modelId="{B1CD5F05-51D4-4A53-A63E-77FCF948BB5E}" type="presParOf" srcId="{C83EFB48-6022-41E4-A15D-27CC4E196CF8}" destId="{CA554EF8-5888-41CA-8925-962BE6B25E45}" srcOrd="1" destOrd="0" presId="urn:microsoft.com/office/officeart/2017/3/layout/HorizontalPathTimeline"/>
    <dgm:cxn modelId="{58832897-91BD-4F60-83F8-B1298D704871}" type="presParOf" srcId="{CA554EF8-5888-41CA-8925-962BE6B25E45}" destId="{A4DE6730-C6EF-49DA-8D9E-81EE4E24CE32}" srcOrd="0" destOrd="0" presId="urn:microsoft.com/office/officeart/2017/3/layout/HorizontalPathTimeline"/>
    <dgm:cxn modelId="{C5A1D1A7-E59E-406B-9FE7-E223A8476BE2}" type="presParOf" srcId="{CA554EF8-5888-41CA-8925-962BE6B25E45}" destId="{C617FBCA-374F-4AE3-838C-3DE2D8FD06E8}" srcOrd="1" destOrd="0" presId="urn:microsoft.com/office/officeart/2017/3/layout/HorizontalPathTimeline"/>
    <dgm:cxn modelId="{9DB2DA6D-591B-4390-A923-436F3ACE8727}" type="presParOf" srcId="{C83EFB48-6022-41E4-A15D-27CC4E196CF8}" destId="{AC4AF1AC-F520-46C0-9ED8-517E9006885D}" srcOrd="2" destOrd="0" presId="urn:microsoft.com/office/officeart/2017/3/layout/HorizontalPathTimeline"/>
    <dgm:cxn modelId="{C353B1BE-3523-470D-B999-55038A716B4A}" type="presParOf" srcId="{C83EFB48-6022-41E4-A15D-27CC4E196CF8}" destId="{2CD40174-9349-4110-81F8-B04C5E0B85E4}" srcOrd="3" destOrd="0" presId="urn:microsoft.com/office/officeart/2017/3/layout/HorizontalPathTimeline"/>
    <dgm:cxn modelId="{C02C2891-A409-493B-A381-918FD935B4C5}" type="presParOf" srcId="{C83EFB48-6022-41E4-A15D-27CC4E196CF8}" destId="{66A6E4C1-96CE-4419-A876-693BF7FA9E49}" srcOrd="4" destOrd="0" presId="urn:microsoft.com/office/officeart/2017/3/layout/HorizontalPathTimeline"/>
    <dgm:cxn modelId="{4E02A878-D0BA-4619-9581-2652FD57C4C0}" type="presParOf" srcId="{41D08C41-FE43-42F8-8BAE-FEB7CE50AFA9}" destId="{778BEEA1-560D-4935-B9B5-EF001C76F54D}" srcOrd="1" destOrd="0" presId="urn:microsoft.com/office/officeart/2017/3/layout/HorizontalPathTimeline"/>
    <dgm:cxn modelId="{F754A069-C920-4182-95F9-665FA705D395}" type="presParOf" srcId="{41D08C41-FE43-42F8-8BAE-FEB7CE50AFA9}" destId="{8F3418B2-8A73-4507-8C46-0B78AF61AD1A}" srcOrd="2" destOrd="0" presId="urn:microsoft.com/office/officeart/2017/3/layout/HorizontalPathTimeline"/>
    <dgm:cxn modelId="{C1FE9340-2541-4BF5-BDD1-845FE8329073}" type="presParOf" srcId="{8F3418B2-8A73-4507-8C46-0B78AF61AD1A}" destId="{A614D64A-2480-46C9-B13A-044B551A447D}" srcOrd="0" destOrd="0" presId="urn:microsoft.com/office/officeart/2017/3/layout/HorizontalPathTimeline"/>
    <dgm:cxn modelId="{9CCE9EA7-9CBD-4CE8-8BA9-E79DB8A59969}" type="presParOf" srcId="{8F3418B2-8A73-4507-8C46-0B78AF61AD1A}" destId="{B0F5E410-155D-482F-990C-4DDD0F011766}" srcOrd="1" destOrd="0" presId="urn:microsoft.com/office/officeart/2017/3/layout/HorizontalPathTimeline"/>
    <dgm:cxn modelId="{B3A60557-BC96-4E80-91D1-0056776F5643}" type="presParOf" srcId="{B0F5E410-155D-482F-990C-4DDD0F011766}" destId="{A5E12459-B9F5-4D1A-BA55-46620FFBD4DC}" srcOrd="0" destOrd="0" presId="urn:microsoft.com/office/officeart/2017/3/layout/HorizontalPathTimeline"/>
    <dgm:cxn modelId="{3E0A09C8-1F08-41FA-95A0-BB6EBBF3EB88}" type="presParOf" srcId="{B0F5E410-155D-482F-990C-4DDD0F011766}" destId="{E31F2433-D3CB-4201-9FE3-33DF57A81381}" srcOrd="1" destOrd="0" presId="urn:microsoft.com/office/officeart/2017/3/layout/HorizontalPathTimeline"/>
    <dgm:cxn modelId="{03E9C7C1-8389-4134-B263-658C40F09D30}" type="presParOf" srcId="{8F3418B2-8A73-4507-8C46-0B78AF61AD1A}" destId="{81E85CFA-B0F4-47B1-ADDF-E5F93821871D}" srcOrd="2" destOrd="0" presId="urn:microsoft.com/office/officeart/2017/3/layout/HorizontalPathTimeline"/>
    <dgm:cxn modelId="{FB24900F-71CB-496D-921A-5A32AA45F292}" type="presParOf" srcId="{8F3418B2-8A73-4507-8C46-0B78AF61AD1A}" destId="{F520D64E-FDDE-477E-AAA2-EFFC0EC99919}" srcOrd="3" destOrd="0" presId="urn:microsoft.com/office/officeart/2017/3/layout/HorizontalPathTimeline"/>
    <dgm:cxn modelId="{41817517-0450-4697-87B3-11D437E63399}" type="presParOf" srcId="{8F3418B2-8A73-4507-8C46-0B78AF61AD1A}" destId="{2E4B61CE-8FAF-4C29-8ADB-2C4C9452B5F3}" srcOrd="4" destOrd="0" presId="urn:microsoft.com/office/officeart/2017/3/layout/HorizontalPathTimeline"/>
    <dgm:cxn modelId="{838EBB48-17DB-4355-8963-55CDF49EEC1E}" type="presParOf" srcId="{41D08C41-FE43-42F8-8BAE-FEB7CE50AFA9}" destId="{B42CC6BC-2A64-4436-93C5-EFDE7C34E9A8}" srcOrd="3" destOrd="0" presId="urn:microsoft.com/office/officeart/2017/3/layout/HorizontalPathTimeline"/>
    <dgm:cxn modelId="{0E0C4B65-3CCC-4174-AA55-37B3DE014934}" type="presParOf" srcId="{41D08C41-FE43-42F8-8BAE-FEB7CE50AFA9}" destId="{54011CF3-F504-4C4C-B1DC-3802F026E8DD}" srcOrd="4" destOrd="0" presId="urn:microsoft.com/office/officeart/2017/3/layout/HorizontalPathTimeline"/>
    <dgm:cxn modelId="{A4ABF838-2724-475A-9CA0-4CA3CFCD249F}" type="presParOf" srcId="{54011CF3-F504-4C4C-B1DC-3802F026E8DD}" destId="{821D4545-3950-4670-98D8-DFD1DCDDB7FE}" srcOrd="0" destOrd="0" presId="urn:microsoft.com/office/officeart/2017/3/layout/HorizontalPathTimeline"/>
    <dgm:cxn modelId="{4D932E37-AC99-4E2E-9DA7-82CDE7B5DB0A}" type="presParOf" srcId="{54011CF3-F504-4C4C-B1DC-3802F026E8DD}" destId="{3A753D86-F619-4E0F-9FE1-446D00A84671}" srcOrd="1" destOrd="0" presId="urn:microsoft.com/office/officeart/2017/3/layout/HorizontalPathTimeline"/>
    <dgm:cxn modelId="{78E7C184-2C97-4522-8CCD-73466F927E03}" type="presParOf" srcId="{3A753D86-F619-4E0F-9FE1-446D00A84671}" destId="{79E2B09D-DD9F-4811-B85D-B487775D2443}" srcOrd="0" destOrd="0" presId="urn:microsoft.com/office/officeart/2017/3/layout/HorizontalPathTimeline"/>
    <dgm:cxn modelId="{AA1E4967-C601-4924-8729-5FCB0DF925B0}" type="presParOf" srcId="{3A753D86-F619-4E0F-9FE1-446D00A84671}" destId="{8A8CF0AD-9389-4769-953A-C7A7D5F8FFC9}" srcOrd="1" destOrd="0" presId="urn:microsoft.com/office/officeart/2017/3/layout/HorizontalPathTimeline"/>
    <dgm:cxn modelId="{72EC7A12-7F65-427B-8CB8-D087A3BE76A3}" type="presParOf" srcId="{54011CF3-F504-4C4C-B1DC-3802F026E8DD}" destId="{829A147E-6D3B-47B8-A1B7-9432FCCC3C49}" srcOrd="2" destOrd="0" presId="urn:microsoft.com/office/officeart/2017/3/layout/HorizontalPathTimeline"/>
    <dgm:cxn modelId="{5EE0BD2A-79B6-4677-9AA4-04041AB104DA}" type="presParOf" srcId="{54011CF3-F504-4C4C-B1DC-3802F026E8DD}" destId="{B54FE836-A9C6-46B0-9386-3B2197438A7D}" srcOrd="3" destOrd="0" presId="urn:microsoft.com/office/officeart/2017/3/layout/HorizontalPathTimeline"/>
    <dgm:cxn modelId="{35B2C44E-D68E-4953-91F0-5972177DBB8E}" type="presParOf" srcId="{54011CF3-F504-4C4C-B1DC-3802F026E8DD}" destId="{1507702B-0881-43A4-A076-7AF4633888B6}" srcOrd="4" destOrd="0" presId="urn:microsoft.com/office/officeart/2017/3/layout/HorizontalPathTimeline"/>
    <dgm:cxn modelId="{E154DC3A-33A3-4A83-A670-41E2AAEEC871}" type="presParOf" srcId="{41D08C41-FE43-42F8-8BAE-FEB7CE50AFA9}" destId="{F31ABE92-8DEB-478A-AE33-0396FE8B57F3}" srcOrd="5" destOrd="0" presId="urn:microsoft.com/office/officeart/2017/3/layout/HorizontalPathTimeline"/>
    <dgm:cxn modelId="{453E8383-76DC-4C13-BE03-387DA7AD096E}" type="presParOf" srcId="{41D08C41-FE43-42F8-8BAE-FEB7CE50AFA9}" destId="{DA65C61C-7441-422F-8EF3-CEB825DF8A02}" srcOrd="6" destOrd="0" presId="urn:microsoft.com/office/officeart/2017/3/layout/HorizontalPathTimeline"/>
    <dgm:cxn modelId="{0AA93857-202D-40D2-B368-E2166CF37592}" type="presParOf" srcId="{DA65C61C-7441-422F-8EF3-CEB825DF8A02}" destId="{5058680F-C197-48DF-912B-1DC1B6B8F398}" srcOrd="0" destOrd="0" presId="urn:microsoft.com/office/officeart/2017/3/layout/HorizontalPathTimeline"/>
    <dgm:cxn modelId="{A8103958-16F5-4009-8803-866C36451534}" type="presParOf" srcId="{DA65C61C-7441-422F-8EF3-CEB825DF8A02}" destId="{2A11EC65-6DEB-4F35-B04C-1AFB93ECA3ED}" srcOrd="1" destOrd="0" presId="urn:microsoft.com/office/officeart/2017/3/layout/HorizontalPathTimeline"/>
    <dgm:cxn modelId="{1ED994CC-7338-4C1C-9626-4E07C2BDFED0}" type="presParOf" srcId="{2A11EC65-6DEB-4F35-B04C-1AFB93ECA3ED}" destId="{4626F5C1-51B1-47AB-A8A5-F9C522BF4B5D}" srcOrd="0" destOrd="0" presId="urn:microsoft.com/office/officeart/2017/3/layout/HorizontalPathTimeline"/>
    <dgm:cxn modelId="{0708DC0F-CC68-414F-AB48-91825D3FB092}" type="presParOf" srcId="{2A11EC65-6DEB-4F35-B04C-1AFB93ECA3ED}" destId="{A4527C42-80D5-4040-840C-DED2723FE9F0}" srcOrd="1" destOrd="0" presId="urn:microsoft.com/office/officeart/2017/3/layout/HorizontalPathTimeline"/>
    <dgm:cxn modelId="{46BDEBA3-F479-4DD7-BD5B-94BBDD302077}" type="presParOf" srcId="{DA65C61C-7441-422F-8EF3-CEB825DF8A02}" destId="{DE16E0D6-BE6E-4287-B388-B72F2F1F5009}" srcOrd="2" destOrd="0" presId="urn:microsoft.com/office/officeart/2017/3/layout/HorizontalPathTimeline"/>
    <dgm:cxn modelId="{0EA30D7F-22CE-419D-BD6D-5D9721AF88B4}" type="presParOf" srcId="{DA65C61C-7441-422F-8EF3-CEB825DF8A02}" destId="{36AB6DC7-023C-401C-B1F0-9F02E1538938}" srcOrd="3" destOrd="0" presId="urn:microsoft.com/office/officeart/2017/3/layout/HorizontalPathTimeline"/>
    <dgm:cxn modelId="{C9D5D722-10EF-4294-9F5E-34EB82D93C0A}" type="presParOf" srcId="{DA65C61C-7441-422F-8EF3-CEB825DF8A02}" destId="{492946F4-F19A-42D0-BDE8-94186257AABF}" srcOrd="4" destOrd="0" presId="urn:microsoft.com/office/officeart/2017/3/layout/HorizontalPathTimeline"/>
    <dgm:cxn modelId="{4CA36670-8191-4DBA-B2E8-699D52F66310}" type="presParOf" srcId="{41D08C41-FE43-42F8-8BAE-FEB7CE50AFA9}" destId="{55A0F2D5-1694-4B38-B043-DE4109033E46}" srcOrd="7" destOrd="0" presId="urn:microsoft.com/office/officeart/2017/3/layout/HorizontalPathTimeline"/>
    <dgm:cxn modelId="{D51F3E7C-831F-4211-B8D4-D2B2E5028B1F}" type="presParOf" srcId="{41D08C41-FE43-42F8-8BAE-FEB7CE50AFA9}" destId="{93B2022A-5AD1-48DE-BAB8-811A940D5832}" srcOrd="8" destOrd="0" presId="urn:microsoft.com/office/officeart/2017/3/layout/HorizontalPathTimeline"/>
    <dgm:cxn modelId="{07ACACD5-2464-4B19-8D1F-DF4504C7490A}" type="presParOf" srcId="{93B2022A-5AD1-48DE-BAB8-811A940D5832}" destId="{1D34ED06-625C-491C-93F9-16D7D04775A7}" srcOrd="0" destOrd="0" presId="urn:microsoft.com/office/officeart/2017/3/layout/HorizontalPathTimeline"/>
    <dgm:cxn modelId="{88F1D90A-3F35-45AE-B998-D87FE02E1F2D}" type="presParOf" srcId="{93B2022A-5AD1-48DE-BAB8-811A940D5832}" destId="{054C29A2-E70A-4D34-AE13-CCF0929BEAA2}" srcOrd="1" destOrd="0" presId="urn:microsoft.com/office/officeart/2017/3/layout/HorizontalPathTimeline"/>
    <dgm:cxn modelId="{2706F668-7148-4194-B0CA-7F9CA609CAD0}" type="presParOf" srcId="{054C29A2-E70A-4D34-AE13-CCF0929BEAA2}" destId="{999D8A54-ADBD-47B2-9C73-E67A8148E59B}" srcOrd="0" destOrd="0" presId="urn:microsoft.com/office/officeart/2017/3/layout/HorizontalPathTimeline"/>
    <dgm:cxn modelId="{C3B9B220-09EA-4C32-AFD9-2749385C97E3}" type="presParOf" srcId="{054C29A2-E70A-4D34-AE13-CCF0929BEAA2}" destId="{301E0BE1-75A3-430B-9579-9C4679D41C63}" srcOrd="1" destOrd="0" presId="urn:microsoft.com/office/officeart/2017/3/layout/HorizontalPathTimeline"/>
    <dgm:cxn modelId="{A4871549-D159-41FF-B31C-D8BDFBA71F5C}" type="presParOf" srcId="{93B2022A-5AD1-48DE-BAB8-811A940D5832}" destId="{54BB3F72-5D7D-4487-8329-175CC4D2AFF5}" srcOrd="2" destOrd="0" presId="urn:microsoft.com/office/officeart/2017/3/layout/HorizontalPathTimeline"/>
    <dgm:cxn modelId="{A589DC9A-2E97-45F0-A927-B8BCDEF44C57}" type="presParOf" srcId="{93B2022A-5AD1-48DE-BAB8-811A940D5832}" destId="{7D38D054-95DE-4C47-B94F-146C0E9A0FD1}" srcOrd="3" destOrd="0" presId="urn:microsoft.com/office/officeart/2017/3/layout/HorizontalPathTimeline"/>
    <dgm:cxn modelId="{A59B4EF9-BF3B-4D68-97C9-71D188F38331}" type="presParOf" srcId="{93B2022A-5AD1-48DE-BAB8-811A940D5832}" destId="{DBA1DF89-4142-4C39-8BC5-62BAF68FE0C3}" srcOrd="4" destOrd="0" presId="urn:microsoft.com/office/officeart/2017/3/layout/HorizontalPathTimeline"/>
    <dgm:cxn modelId="{ADDE6FDE-E982-4D57-8677-FD8AD62CDB29}" type="presParOf" srcId="{41D08C41-FE43-42F8-8BAE-FEB7CE50AFA9}" destId="{957169E5-226D-4AE1-8A1B-E58D1486FE59}" srcOrd="9" destOrd="0" presId="urn:microsoft.com/office/officeart/2017/3/layout/HorizontalPathTimeline"/>
    <dgm:cxn modelId="{83F8E83B-2E4F-4F09-914F-B29EA4BE386E}" type="presParOf" srcId="{41D08C41-FE43-42F8-8BAE-FEB7CE50AFA9}" destId="{62E490CB-758F-4C99-BA7D-709D1CA570E3}" srcOrd="10" destOrd="0" presId="urn:microsoft.com/office/officeart/2017/3/layout/HorizontalPathTimeline"/>
    <dgm:cxn modelId="{5D66A1C3-D81E-4B66-9F1B-98D0FAB5AC93}" type="presParOf" srcId="{62E490CB-758F-4C99-BA7D-709D1CA570E3}" destId="{0AC56B52-AC70-4F04-B5A3-873A72E42C43}" srcOrd="0" destOrd="0" presId="urn:microsoft.com/office/officeart/2017/3/layout/HorizontalPathTimeline"/>
    <dgm:cxn modelId="{2D76005B-B6EF-469F-A980-219DBC83FA72}" type="presParOf" srcId="{62E490CB-758F-4C99-BA7D-709D1CA570E3}" destId="{3B27E327-842F-4739-8A12-0A00F35919B9}" srcOrd="1" destOrd="0" presId="urn:microsoft.com/office/officeart/2017/3/layout/HorizontalPathTimeline"/>
    <dgm:cxn modelId="{ED0AAC2F-F826-46DA-8F8D-E9AC5714426E}" type="presParOf" srcId="{3B27E327-842F-4739-8A12-0A00F35919B9}" destId="{A00FE9AE-FD02-4DF3-8469-814FEEA78C5C}" srcOrd="0" destOrd="0" presId="urn:microsoft.com/office/officeart/2017/3/layout/HorizontalPathTimeline"/>
    <dgm:cxn modelId="{1F05B631-C89E-4748-B115-CFB08A78ED9D}" type="presParOf" srcId="{3B27E327-842F-4739-8A12-0A00F35919B9}" destId="{13FA69E7-2F3E-45F9-8590-5BF2EFAD8667}" srcOrd="1" destOrd="0" presId="urn:microsoft.com/office/officeart/2017/3/layout/HorizontalPathTimeline"/>
    <dgm:cxn modelId="{A3DA4F60-2C15-4B39-A70C-C7703175B3ED}" type="presParOf" srcId="{62E490CB-758F-4C99-BA7D-709D1CA570E3}" destId="{2FE0C8A9-C3E8-496A-9927-56AB244C4C96}" srcOrd="2" destOrd="0" presId="urn:microsoft.com/office/officeart/2017/3/layout/HorizontalPathTimeline"/>
    <dgm:cxn modelId="{D1E1BD36-FA8C-4915-96D1-308DA5A1464F}" type="presParOf" srcId="{62E490CB-758F-4C99-BA7D-709D1CA570E3}" destId="{A3D39460-9626-45ED-A178-92594F534A5F}" srcOrd="3" destOrd="0" presId="urn:microsoft.com/office/officeart/2017/3/layout/HorizontalPathTimeline"/>
    <dgm:cxn modelId="{0DC6A7FD-E785-42BE-ACBE-5C3B8EFB1AAC}" type="presParOf" srcId="{62E490CB-758F-4C99-BA7D-709D1CA570E3}" destId="{6DD7E67C-AC8F-4571-B5FD-356E51018535}" srcOrd="4" destOrd="0" presId="urn:microsoft.com/office/officeart/2017/3/layout/HorizontalPathTimeline"/>
    <dgm:cxn modelId="{76A90641-D1AD-4658-AD9C-CE2BEC9BBAF5}" type="presParOf" srcId="{41D08C41-FE43-42F8-8BAE-FEB7CE50AFA9}" destId="{E12E1103-5099-4B21-87F6-34AC1F8702FB}" srcOrd="11" destOrd="0" presId="urn:microsoft.com/office/officeart/2017/3/layout/HorizontalPathTimeline"/>
    <dgm:cxn modelId="{BE653E2A-77DB-4FC5-ABAE-8C27AAA0AFE2}" type="presParOf" srcId="{41D08C41-FE43-42F8-8BAE-FEB7CE50AFA9}" destId="{20151331-3721-4CCD-B8DE-4320E99EFED3}" srcOrd="12" destOrd="0" presId="urn:microsoft.com/office/officeart/2017/3/layout/HorizontalPathTimeline"/>
    <dgm:cxn modelId="{7FDF7050-4393-4D4E-990D-268F8D664BAA}" type="presParOf" srcId="{20151331-3721-4CCD-B8DE-4320E99EFED3}" destId="{BE606246-8CCD-4171-BB97-B77C8F5F1B87}" srcOrd="0" destOrd="0" presId="urn:microsoft.com/office/officeart/2017/3/layout/HorizontalPathTimeline"/>
    <dgm:cxn modelId="{7DB74732-84CB-4C02-8FF6-95309EC4DA84}" type="presParOf" srcId="{20151331-3721-4CCD-B8DE-4320E99EFED3}" destId="{2F3FF1B1-3B0E-4866-8401-F1634611E114}" srcOrd="1" destOrd="0" presId="urn:microsoft.com/office/officeart/2017/3/layout/HorizontalPathTimeline"/>
    <dgm:cxn modelId="{69B31F4B-E7B7-4A53-B45F-AF41F776A02A}" type="presParOf" srcId="{2F3FF1B1-3B0E-4866-8401-F1634611E114}" destId="{2DD1525E-407F-47DA-9F65-E17A288A0FBA}" srcOrd="0" destOrd="0" presId="urn:microsoft.com/office/officeart/2017/3/layout/HorizontalPathTimeline"/>
    <dgm:cxn modelId="{E02EFCDB-7766-48F6-8803-7BEB79BBB832}" type="presParOf" srcId="{2F3FF1B1-3B0E-4866-8401-F1634611E114}" destId="{18D07307-C62E-493E-AA3F-7812CDCE5C46}" srcOrd="1" destOrd="0" presId="urn:microsoft.com/office/officeart/2017/3/layout/HorizontalPathTimeline"/>
    <dgm:cxn modelId="{84D9B4D8-A4F6-4586-9554-C9AE8E099454}" type="presParOf" srcId="{20151331-3721-4CCD-B8DE-4320E99EFED3}" destId="{8DC9331B-EB59-4154-AF87-BD18AC37F797}" srcOrd="2" destOrd="0" presId="urn:microsoft.com/office/officeart/2017/3/layout/HorizontalPathTimeline"/>
    <dgm:cxn modelId="{22C89510-810B-4E3E-AD23-BD42913FCD4E}" type="presParOf" srcId="{20151331-3721-4CCD-B8DE-4320E99EFED3}" destId="{8BF7C3CF-724F-410D-BFAE-3D96F7269051}" srcOrd="3" destOrd="0" presId="urn:microsoft.com/office/officeart/2017/3/layout/HorizontalPathTimeline"/>
    <dgm:cxn modelId="{8997FB34-8443-4F88-9DD8-1465B483497D}" type="presParOf" srcId="{20151331-3721-4CCD-B8DE-4320E99EFED3}" destId="{ADA6CBC6-EEF8-4EA3-8822-86045716770D}" srcOrd="4" destOrd="0" presId="urn:microsoft.com/office/officeart/2017/3/layout/HorizontalPathTimeline"/>
    <dgm:cxn modelId="{DE0015C1-CAC6-4393-9976-A886F159EEA4}" type="presParOf" srcId="{41D08C41-FE43-42F8-8BAE-FEB7CE50AFA9}" destId="{41E6BFA5-ECB0-4D4A-8E9E-90DD8DAE5799}" srcOrd="13" destOrd="0" presId="urn:microsoft.com/office/officeart/2017/3/layout/HorizontalPathTimeline"/>
    <dgm:cxn modelId="{DB692DCB-EC54-438B-81DE-3B7D13A5C4BE}" type="presParOf" srcId="{41D08C41-FE43-42F8-8BAE-FEB7CE50AFA9}" destId="{FE6738DB-E280-4BCF-B5F9-BB195AB6724F}" srcOrd="14" destOrd="0" presId="urn:microsoft.com/office/officeart/2017/3/layout/HorizontalPathTimeline"/>
    <dgm:cxn modelId="{C6A2D9DF-F37B-4E68-B76D-F7F7785497BE}" type="presParOf" srcId="{FE6738DB-E280-4BCF-B5F9-BB195AB6724F}" destId="{7C09E6F6-2ACF-466C-992E-CE5CE2D6C437}" srcOrd="0" destOrd="0" presId="urn:microsoft.com/office/officeart/2017/3/layout/HorizontalPathTimeline"/>
    <dgm:cxn modelId="{32AFE219-A656-4669-8096-21E9975C5E8F}" type="presParOf" srcId="{FE6738DB-E280-4BCF-B5F9-BB195AB6724F}" destId="{DB11EE32-BABC-48B4-BCAA-26E432E89370}" srcOrd="1" destOrd="0" presId="urn:microsoft.com/office/officeart/2017/3/layout/HorizontalPathTimeline"/>
    <dgm:cxn modelId="{CBC2435B-47C6-4903-903B-5EAF01E10CF7}" type="presParOf" srcId="{DB11EE32-BABC-48B4-BCAA-26E432E89370}" destId="{AB66F79F-3245-4192-97D1-6C6C6127B6D4}" srcOrd="0" destOrd="0" presId="urn:microsoft.com/office/officeart/2017/3/layout/HorizontalPathTimeline"/>
    <dgm:cxn modelId="{4D5B55A9-A7B7-4D4F-A014-8DA00D20C9B5}" type="presParOf" srcId="{DB11EE32-BABC-48B4-BCAA-26E432E89370}" destId="{C0C30094-34C8-47DE-AC35-30A012775C0C}" srcOrd="1" destOrd="0" presId="urn:microsoft.com/office/officeart/2017/3/layout/HorizontalPathTimeline"/>
    <dgm:cxn modelId="{59657EA0-887D-4B98-A202-1F0D73C58380}" type="presParOf" srcId="{FE6738DB-E280-4BCF-B5F9-BB195AB6724F}" destId="{2ECDA8F9-CA67-4E57-9416-98AFDB72F42C}" srcOrd="2" destOrd="0" presId="urn:microsoft.com/office/officeart/2017/3/layout/HorizontalPathTimeline"/>
    <dgm:cxn modelId="{F65F02C1-2938-4CA1-94E7-1EE8B0DAD667}" type="presParOf" srcId="{FE6738DB-E280-4BCF-B5F9-BB195AB6724F}" destId="{F7AA3346-F4CC-4340-BA1E-A1A5066F0DE0}" srcOrd="3" destOrd="0" presId="urn:microsoft.com/office/officeart/2017/3/layout/HorizontalPathTimeline"/>
    <dgm:cxn modelId="{101F7E08-2535-4DDB-91C6-8B4190D0DD77}" type="presParOf" srcId="{FE6738DB-E280-4BCF-B5F9-BB195AB6724F}" destId="{A55B8532-6161-4ACC-BC1E-32C52EC9539C}" srcOrd="4" destOrd="0" presId="urn:microsoft.com/office/officeart/2017/3/layout/HorizontalPathTimeline"/>
    <dgm:cxn modelId="{E748C7ED-9174-461F-A589-0495B5BAC4A0}" type="presParOf" srcId="{41D08C41-FE43-42F8-8BAE-FEB7CE50AFA9}" destId="{93224CFE-D1B6-4474-8982-48DBA553E392}" srcOrd="15" destOrd="0" presId="urn:microsoft.com/office/officeart/2017/3/layout/HorizontalPathTimeline"/>
    <dgm:cxn modelId="{52110A47-BE87-4D47-8B7F-6752DB6454E2}" type="presParOf" srcId="{41D08C41-FE43-42F8-8BAE-FEB7CE50AFA9}" destId="{B87268E6-ED1A-4190-8039-1EF4039073EA}" srcOrd="16" destOrd="0" presId="urn:microsoft.com/office/officeart/2017/3/layout/HorizontalPathTimeline"/>
    <dgm:cxn modelId="{A0BFED36-07AB-434A-A69B-83BB85250140}" type="presParOf" srcId="{B87268E6-ED1A-4190-8039-1EF4039073EA}" destId="{C2470311-1D38-4B2F-9502-9997B6F88ADF}" srcOrd="0" destOrd="0" presId="urn:microsoft.com/office/officeart/2017/3/layout/HorizontalPathTimeline"/>
    <dgm:cxn modelId="{A4C4E102-986A-4ED1-80BD-B653516DE0D4}" type="presParOf" srcId="{B87268E6-ED1A-4190-8039-1EF4039073EA}" destId="{C6303DC8-DA36-44F0-AEAF-9579A3392BC8}" srcOrd="1" destOrd="0" presId="urn:microsoft.com/office/officeart/2017/3/layout/HorizontalPathTimeline"/>
    <dgm:cxn modelId="{75CAC797-0AB2-4C83-A411-D8E0569E2D64}" type="presParOf" srcId="{C6303DC8-DA36-44F0-AEAF-9579A3392BC8}" destId="{1030C265-46F8-44A3-A7F2-803FC2996105}" srcOrd="0" destOrd="0" presId="urn:microsoft.com/office/officeart/2017/3/layout/HorizontalPathTimeline"/>
    <dgm:cxn modelId="{6B7C256F-5DAD-4BEF-A679-DA646B79E42C}" type="presParOf" srcId="{C6303DC8-DA36-44F0-AEAF-9579A3392BC8}" destId="{04D3360A-9C7B-4747-B948-306E48A69A55}" srcOrd="1" destOrd="0" presId="urn:microsoft.com/office/officeart/2017/3/layout/HorizontalPathTimeline"/>
    <dgm:cxn modelId="{A6AC7567-2030-48DA-802B-9097736FA0D2}" type="presParOf" srcId="{B87268E6-ED1A-4190-8039-1EF4039073EA}" destId="{1D6D81B6-E058-4DE6-95C6-525ABE154EF7}" srcOrd="2" destOrd="0" presId="urn:microsoft.com/office/officeart/2017/3/layout/HorizontalPathTimeline"/>
    <dgm:cxn modelId="{C4A78E12-8A00-46E0-8F23-3AF72B15A5A5}" type="presParOf" srcId="{B87268E6-ED1A-4190-8039-1EF4039073EA}" destId="{F19CF1C1-C7AD-4D20-80CC-AFC0EBEED6CC}" srcOrd="3" destOrd="0" presId="urn:microsoft.com/office/officeart/2017/3/layout/HorizontalPathTimeline"/>
    <dgm:cxn modelId="{E2579EC8-CD40-4322-9D9C-0E988B6765F6}" type="presParOf" srcId="{B87268E6-ED1A-4190-8039-1EF4039073EA}" destId="{85DA7EC6-17B0-4F68-9F49-79B4EC0E695F}" srcOrd="4" destOrd="0" presId="urn:microsoft.com/office/officeart/2017/3/layout/HorizontalPathTimeline"/>
    <dgm:cxn modelId="{010B4F32-691D-4FB3-A555-72684C1491D3}" type="presParOf" srcId="{41D08C41-FE43-42F8-8BAE-FEB7CE50AFA9}" destId="{713D82B8-6EAD-4E7F-8E5B-0D13077728CD}" srcOrd="17" destOrd="0" presId="urn:microsoft.com/office/officeart/2017/3/layout/HorizontalPathTimeline"/>
    <dgm:cxn modelId="{C4C40B34-2B57-45AD-89D0-A19A7E22AFDA}" type="presParOf" srcId="{41D08C41-FE43-42F8-8BAE-FEB7CE50AFA9}" destId="{77986EE0-4A33-40FE-9BE1-CF522E847F49}" srcOrd="18" destOrd="0" presId="urn:microsoft.com/office/officeart/2017/3/layout/HorizontalPathTimeline"/>
    <dgm:cxn modelId="{6C5017A8-1A15-466C-86C8-FEE655AA54E8}" type="presParOf" srcId="{77986EE0-4A33-40FE-9BE1-CF522E847F49}" destId="{D43FD90B-24FF-4077-B919-23C0140BFB3A}" srcOrd="0" destOrd="0" presId="urn:microsoft.com/office/officeart/2017/3/layout/HorizontalPathTimeline"/>
    <dgm:cxn modelId="{A87DBFAE-E2F3-4082-A0E0-46B46FA6E60F}" type="presParOf" srcId="{77986EE0-4A33-40FE-9BE1-CF522E847F49}" destId="{91C96CC9-DD51-4FD0-B6BA-DD92EADAFCCC}" srcOrd="1" destOrd="0" presId="urn:microsoft.com/office/officeart/2017/3/layout/HorizontalPathTimeline"/>
    <dgm:cxn modelId="{3FFADD5D-1B1C-4180-B394-1B44469906FC}" type="presParOf" srcId="{91C96CC9-DD51-4FD0-B6BA-DD92EADAFCCC}" destId="{A8213E11-7AB5-4551-B4AA-0BAF92F31290}" srcOrd="0" destOrd="0" presId="urn:microsoft.com/office/officeart/2017/3/layout/HorizontalPathTimeline"/>
    <dgm:cxn modelId="{C69239C5-8EC7-4EB4-8630-054294FEF810}" type="presParOf" srcId="{91C96CC9-DD51-4FD0-B6BA-DD92EADAFCCC}" destId="{5BE2E9D3-551D-429B-885F-74A48D9A1E2A}" srcOrd="1" destOrd="0" presId="urn:microsoft.com/office/officeart/2017/3/layout/HorizontalPathTimeline"/>
    <dgm:cxn modelId="{C46EF864-CD01-45BE-8D62-23A0428D83D4}" type="presParOf" srcId="{77986EE0-4A33-40FE-9BE1-CF522E847F49}" destId="{567263A4-F463-40AB-B63F-CF26E549B337}" srcOrd="2" destOrd="0" presId="urn:microsoft.com/office/officeart/2017/3/layout/HorizontalPathTimeline"/>
    <dgm:cxn modelId="{A40781D7-6A55-4633-B0D1-55504BFABA71}" type="presParOf" srcId="{77986EE0-4A33-40FE-9BE1-CF522E847F49}" destId="{7B511C60-CE18-43FF-AA87-335144AD5A59}" srcOrd="3" destOrd="0" presId="urn:microsoft.com/office/officeart/2017/3/layout/HorizontalPathTimeline"/>
    <dgm:cxn modelId="{57FCD4B3-1525-48D3-8370-4CFB3C40815C}" type="presParOf" srcId="{77986EE0-4A33-40FE-9BE1-CF522E847F49}" destId="{33D348FA-274C-42D2-AEA3-E322B6E4DC9D}" srcOrd="4" destOrd="0" presId="urn:microsoft.com/office/officeart/2017/3/layout/HorizontalPathTimeline"/>
  </dgm:cxnLst>
  <dgm:bg/>
  <dgm:whole>
    <a:ln>
      <a:solidFill>
        <a:srgbClr val="6583C2"/>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B9BA8A-4B47-4635-B698-CC7DBE7AA41F}">
      <dsp:nvSpPr>
        <dsp:cNvPr id="0" name=""/>
        <dsp:cNvSpPr/>
      </dsp:nvSpPr>
      <dsp:spPr>
        <a:xfrm>
          <a:off x="212706" y="1746893"/>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00100">
            <a:lnSpc>
              <a:spcPct val="90000"/>
            </a:lnSpc>
            <a:spcBef>
              <a:spcPct val="0"/>
            </a:spcBef>
            <a:spcAft>
              <a:spcPct val="35000"/>
            </a:spcAft>
            <a:buNone/>
            <a:defRPr b="1"/>
          </a:pPr>
          <a:r>
            <a:rPr lang="en-US" sz="1800" kern="1200" dirty="0"/>
            <a:t>January</a:t>
          </a:r>
        </a:p>
      </dsp:txBody>
      <dsp:txXfrm>
        <a:off x="212706" y="1746893"/>
        <a:ext cx="1657103" cy="367595"/>
      </dsp:txXfrm>
    </dsp:sp>
    <dsp:sp modelId="{893C1828-D893-49AF-A100-0D29220CAD76}">
      <dsp:nvSpPr>
        <dsp:cNvPr id="0" name=""/>
        <dsp:cNvSpPr/>
      </dsp:nvSpPr>
      <dsp:spPr>
        <a:xfrm>
          <a:off x="0" y="1561468"/>
          <a:ext cx="11403724" cy="130122"/>
        </a:xfrm>
        <a:prstGeom prst="rect">
          <a:avLst/>
        </a:prstGeom>
        <a:solidFill>
          <a:srgbClr val="6583C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DE6730-C6EF-49DA-8D9E-81EE4E24CE32}">
      <dsp:nvSpPr>
        <dsp:cNvPr id="0" name=""/>
        <dsp:cNvSpPr/>
      </dsp:nvSpPr>
      <dsp:spPr>
        <a:xfrm>
          <a:off x="129850" y="15757"/>
          <a:ext cx="1822814" cy="992691"/>
        </a:xfrm>
        <a:prstGeom prst="rect">
          <a:avLst/>
        </a:prstGeom>
        <a:solidFill>
          <a:srgbClr val="4A4949"/>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Martin Luther King &amp; the Civil Right Movement</a:t>
          </a:r>
        </a:p>
      </dsp:txBody>
      <dsp:txXfrm>
        <a:off x="129850" y="15757"/>
        <a:ext cx="1822814" cy="992691"/>
      </dsp:txXfrm>
    </dsp:sp>
    <dsp:sp modelId="{AC4AF1AC-F520-46C0-9ED8-517E9006885D}">
      <dsp:nvSpPr>
        <dsp:cNvPr id="0" name=""/>
        <dsp:cNvSpPr/>
      </dsp:nvSpPr>
      <dsp:spPr>
        <a:xfrm>
          <a:off x="1041258" y="1008448"/>
          <a:ext cx="0" cy="553020"/>
        </a:xfrm>
        <a:prstGeom prst="line">
          <a:avLst/>
        </a:prstGeom>
        <a:solidFill>
          <a:schemeClr val="accent2">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A614D64A-2480-46C9-B13A-044B551A447D}">
      <dsp:nvSpPr>
        <dsp:cNvPr id="0" name=""/>
        <dsp:cNvSpPr/>
      </dsp:nvSpPr>
      <dsp:spPr>
        <a:xfrm>
          <a:off x="1248395" y="1138570"/>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00100">
            <a:lnSpc>
              <a:spcPct val="90000"/>
            </a:lnSpc>
            <a:spcBef>
              <a:spcPct val="0"/>
            </a:spcBef>
            <a:spcAft>
              <a:spcPct val="35000"/>
            </a:spcAft>
            <a:buNone/>
            <a:defRPr b="1"/>
          </a:pPr>
          <a:r>
            <a:rPr lang="en-US" sz="1800" kern="1200" dirty="0"/>
            <a:t>February</a:t>
          </a:r>
        </a:p>
      </dsp:txBody>
      <dsp:txXfrm>
        <a:off x="1248395" y="1138570"/>
        <a:ext cx="1657103" cy="367595"/>
      </dsp:txXfrm>
    </dsp:sp>
    <dsp:sp modelId="{A5E12459-B9F5-4D1A-BA55-46620FFBD4DC}">
      <dsp:nvSpPr>
        <dsp:cNvPr id="0" name=""/>
        <dsp:cNvSpPr/>
      </dsp:nvSpPr>
      <dsp:spPr>
        <a:xfrm>
          <a:off x="1165540" y="2244611"/>
          <a:ext cx="1822814" cy="850878"/>
        </a:xfrm>
        <a:prstGeom prst="rect">
          <a:avLst/>
        </a:prstGeom>
        <a:solidFill>
          <a:srgbClr val="4A4949"/>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Social Justice Day</a:t>
          </a:r>
        </a:p>
        <a:p>
          <a:pPr marL="0" lvl="0" indent="0" algn="ctr" defTabSz="711200">
            <a:lnSpc>
              <a:spcPct val="90000"/>
            </a:lnSpc>
            <a:spcBef>
              <a:spcPct val="0"/>
            </a:spcBef>
            <a:spcAft>
              <a:spcPct val="35000"/>
            </a:spcAft>
            <a:buNone/>
          </a:pPr>
          <a:r>
            <a:rPr lang="en-US" sz="1600" kern="1200" dirty="0">
              <a:solidFill>
                <a:schemeClr val="bg1"/>
              </a:solidFill>
            </a:rPr>
            <a:t>Ramadan</a:t>
          </a:r>
        </a:p>
      </dsp:txBody>
      <dsp:txXfrm>
        <a:off x="1165540" y="2244611"/>
        <a:ext cx="1822814" cy="850878"/>
      </dsp:txXfrm>
    </dsp:sp>
    <dsp:sp modelId="{81E85CFA-B0F4-47B1-ADDF-E5F93821871D}">
      <dsp:nvSpPr>
        <dsp:cNvPr id="0" name=""/>
        <dsp:cNvSpPr/>
      </dsp:nvSpPr>
      <dsp:spPr>
        <a:xfrm>
          <a:off x="2076947" y="1691591"/>
          <a:ext cx="0" cy="553020"/>
        </a:xfrm>
        <a:prstGeom prst="line">
          <a:avLst/>
        </a:prstGeom>
        <a:solidFill>
          <a:schemeClr val="accent3">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2CD40174-9349-4110-81F8-B04C5E0B85E4}">
      <dsp:nvSpPr>
        <dsp:cNvPr id="0" name=""/>
        <dsp:cNvSpPr/>
      </dsp:nvSpPr>
      <dsp:spPr>
        <a:xfrm>
          <a:off x="1000594" y="1585866"/>
          <a:ext cx="81326" cy="8132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520D64E-FDDE-477E-AAA2-EFFC0EC99919}">
      <dsp:nvSpPr>
        <dsp:cNvPr id="0" name=""/>
        <dsp:cNvSpPr/>
      </dsp:nvSpPr>
      <dsp:spPr>
        <a:xfrm>
          <a:off x="2036284" y="1585866"/>
          <a:ext cx="81326" cy="8132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821D4545-3950-4670-98D8-DFD1DCDDB7FE}">
      <dsp:nvSpPr>
        <dsp:cNvPr id="0" name=""/>
        <dsp:cNvSpPr/>
      </dsp:nvSpPr>
      <dsp:spPr>
        <a:xfrm>
          <a:off x="2284085" y="1746893"/>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00100">
            <a:lnSpc>
              <a:spcPct val="90000"/>
            </a:lnSpc>
            <a:spcBef>
              <a:spcPct val="0"/>
            </a:spcBef>
            <a:spcAft>
              <a:spcPct val="35000"/>
            </a:spcAft>
            <a:buNone/>
            <a:defRPr b="1"/>
          </a:pPr>
          <a:r>
            <a:rPr lang="en-US" sz="1800" kern="1200" dirty="0"/>
            <a:t>March</a:t>
          </a:r>
        </a:p>
      </dsp:txBody>
      <dsp:txXfrm>
        <a:off x="2284085" y="1746893"/>
        <a:ext cx="1657103" cy="367595"/>
      </dsp:txXfrm>
    </dsp:sp>
    <dsp:sp modelId="{79E2B09D-DD9F-4811-B85D-B487775D2443}">
      <dsp:nvSpPr>
        <dsp:cNvPr id="0" name=""/>
        <dsp:cNvSpPr/>
      </dsp:nvSpPr>
      <dsp:spPr>
        <a:xfrm>
          <a:off x="2201230" y="469558"/>
          <a:ext cx="1822814" cy="538889"/>
        </a:xfrm>
        <a:prstGeom prst="rect">
          <a:avLst/>
        </a:prstGeom>
        <a:solidFill>
          <a:srgbClr val="4A4949">
            <a:alpha val="90000"/>
          </a:srgbClr>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bg1"/>
              </a:solidFill>
            </a:rPr>
            <a:t>Eid</a:t>
          </a:r>
        </a:p>
      </dsp:txBody>
      <dsp:txXfrm>
        <a:off x="2201230" y="469558"/>
        <a:ext cx="1822814" cy="538889"/>
      </dsp:txXfrm>
    </dsp:sp>
    <dsp:sp modelId="{829A147E-6D3B-47B8-A1B7-9432FCCC3C49}">
      <dsp:nvSpPr>
        <dsp:cNvPr id="0" name=""/>
        <dsp:cNvSpPr/>
      </dsp:nvSpPr>
      <dsp:spPr>
        <a:xfrm>
          <a:off x="3112637" y="1008448"/>
          <a:ext cx="0" cy="553020"/>
        </a:xfrm>
        <a:prstGeom prst="line">
          <a:avLst/>
        </a:prstGeom>
        <a:solidFill>
          <a:schemeClr val="accent4">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5058680F-C197-48DF-912B-1DC1B6B8F398}">
      <dsp:nvSpPr>
        <dsp:cNvPr id="0" name=""/>
        <dsp:cNvSpPr/>
      </dsp:nvSpPr>
      <dsp:spPr>
        <a:xfrm>
          <a:off x="3319775" y="1138570"/>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00100">
            <a:lnSpc>
              <a:spcPct val="90000"/>
            </a:lnSpc>
            <a:spcBef>
              <a:spcPct val="0"/>
            </a:spcBef>
            <a:spcAft>
              <a:spcPct val="35000"/>
            </a:spcAft>
            <a:buNone/>
            <a:defRPr b="1"/>
          </a:pPr>
          <a:r>
            <a:rPr lang="en-US" sz="1800" kern="1200" dirty="0"/>
            <a:t>April</a:t>
          </a:r>
        </a:p>
      </dsp:txBody>
      <dsp:txXfrm>
        <a:off x="3319775" y="1138570"/>
        <a:ext cx="1657103" cy="367595"/>
      </dsp:txXfrm>
    </dsp:sp>
    <dsp:sp modelId="{4626F5C1-51B1-47AB-A8A5-F9C522BF4B5D}">
      <dsp:nvSpPr>
        <dsp:cNvPr id="0" name=""/>
        <dsp:cNvSpPr/>
      </dsp:nvSpPr>
      <dsp:spPr>
        <a:xfrm>
          <a:off x="3236920" y="2244611"/>
          <a:ext cx="1822814" cy="751609"/>
        </a:xfrm>
        <a:prstGeom prst="rect">
          <a:avLst/>
        </a:prstGeom>
        <a:solidFill>
          <a:srgbClr val="4A4949"/>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World Heritage Day</a:t>
          </a:r>
        </a:p>
      </dsp:txBody>
      <dsp:txXfrm>
        <a:off x="3236920" y="2244611"/>
        <a:ext cx="1822814" cy="751609"/>
      </dsp:txXfrm>
    </dsp:sp>
    <dsp:sp modelId="{DE16E0D6-BE6E-4287-B388-B72F2F1F5009}">
      <dsp:nvSpPr>
        <dsp:cNvPr id="0" name=""/>
        <dsp:cNvSpPr/>
      </dsp:nvSpPr>
      <dsp:spPr>
        <a:xfrm>
          <a:off x="4148327" y="1691591"/>
          <a:ext cx="0" cy="553020"/>
        </a:xfrm>
        <a:prstGeom prst="line">
          <a:avLst/>
        </a:prstGeom>
        <a:solidFill>
          <a:schemeClr val="accent5">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B54FE836-A9C6-46B0-9386-3B2197438A7D}">
      <dsp:nvSpPr>
        <dsp:cNvPr id="0" name=""/>
        <dsp:cNvSpPr/>
      </dsp:nvSpPr>
      <dsp:spPr>
        <a:xfrm>
          <a:off x="3071974" y="1585866"/>
          <a:ext cx="81326" cy="8132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6AB6DC7-023C-401C-B1F0-9F02E1538938}">
      <dsp:nvSpPr>
        <dsp:cNvPr id="0" name=""/>
        <dsp:cNvSpPr/>
      </dsp:nvSpPr>
      <dsp:spPr>
        <a:xfrm>
          <a:off x="4107664" y="1585866"/>
          <a:ext cx="81326" cy="8132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1D34ED06-625C-491C-93F9-16D7D04775A7}">
      <dsp:nvSpPr>
        <dsp:cNvPr id="0" name=""/>
        <dsp:cNvSpPr/>
      </dsp:nvSpPr>
      <dsp:spPr>
        <a:xfrm>
          <a:off x="4355465" y="1746893"/>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00100">
            <a:lnSpc>
              <a:spcPct val="90000"/>
            </a:lnSpc>
            <a:spcBef>
              <a:spcPct val="0"/>
            </a:spcBef>
            <a:spcAft>
              <a:spcPct val="35000"/>
            </a:spcAft>
            <a:buNone/>
            <a:defRPr b="1"/>
          </a:pPr>
          <a:r>
            <a:rPr lang="en-US" sz="1800" kern="1200" dirty="0"/>
            <a:t>May</a:t>
          </a:r>
        </a:p>
      </dsp:txBody>
      <dsp:txXfrm>
        <a:off x="4355465" y="1746893"/>
        <a:ext cx="1657103" cy="367595"/>
      </dsp:txXfrm>
    </dsp:sp>
    <dsp:sp modelId="{999D8A54-ADBD-47B2-9C73-E67A8148E59B}">
      <dsp:nvSpPr>
        <dsp:cNvPr id="0" name=""/>
        <dsp:cNvSpPr/>
      </dsp:nvSpPr>
      <dsp:spPr>
        <a:xfrm>
          <a:off x="4272610" y="256839"/>
          <a:ext cx="1822814" cy="751609"/>
        </a:xfrm>
        <a:prstGeom prst="rect">
          <a:avLst/>
        </a:prstGeom>
        <a:solidFill>
          <a:srgbClr val="4A4949"/>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World Red Cross Day </a:t>
          </a:r>
        </a:p>
      </dsp:txBody>
      <dsp:txXfrm>
        <a:off x="4272610" y="256839"/>
        <a:ext cx="1822814" cy="751609"/>
      </dsp:txXfrm>
    </dsp:sp>
    <dsp:sp modelId="{54BB3F72-5D7D-4487-8329-175CC4D2AFF5}">
      <dsp:nvSpPr>
        <dsp:cNvPr id="0" name=""/>
        <dsp:cNvSpPr/>
      </dsp:nvSpPr>
      <dsp:spPr>
        <a:xfrm>
          <a:off x="5184017" y="1008448"/>
          <a:ext cx="0" cy="553020"/>
        </a:xfrm>
        <a:prstGeom prst="line">
          <a:avLst/>
        </a:prstGeom>
        <a:solidFill>
          <a:schemeClr val="accent6">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0AC56B52-AC70-4F04-B5A3-873A72E42C43}">
      <dsp:nvSpPr>
        <dsp:cNvPr id="0" name=""/>
        <dsp:cNvSpPr/>
      </dsp:nvSpPr>
      <dsp:spPr>
        <a:xfrm>
          <a:off x="5391155" y="1138570"/>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00100">
            <a:lnSpc>
              <a:spcPct val="90000"/>
            </a:lnSpc>
            <a:spcBef>
              <a:spcPct val="0"/>
            </a:spcBef>
            <a:spcAft>
              <a:spcPct val="35000"/>
            </a:spcAft>
            <a:buNone/>
            <a:defRPr b="1"/>
          </a:pPr>
          <a:r>
            <a:rPr lang="en-US" sz="1800" kern="1200" dirty="0"/>
            <a:t>June</a:t>
          </a:r>
        </a:p>
      </dsp:txBody>
      <dsp:txXfrm>
        <a:off x="5391155" y="1138570"/>
        <a:ext cx="1657103" cy="367595"/>
      </dsp:txXfrm>
    </dsp:sp>
    <dsp:sp modelId="{A00FE9AE-FD02-4DF3-8469-814FEEA78C5C}">
      <dsp:nvSpPr>
        <dsp:cNvPr id="0" name=""/>
        <dsp:cNvSpPr/>
      </dsp:nvSpPr>
      <dsp:spPr>
        <a:xfrm>
          <a:off x="5308299" y="2244611"/>
          <a:ext cx="1822814" cy="538889"/>
        </a:xfrm>
        <a:prstGeom prst="rect">
          <a:avLst/>
        </a:prstGeom>
        <a:solidFill>
          <a:srgbClr val="4A4949"/>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Refugee Week</a:t>
          </a:r>
        </a:p>
      </dsp:txBody>
      <dsp:txXfrm>
        <a:off x="5308299" y="2244611"/>
        <a:ext cx="1822814" cy="538889"/>
      </dsp:txXfrm>
    </dsp:sp>
    <dsp:sp modelId="{2FE0C8A9-C3E8-496A-9927-56AB244C4C96}">
      <dsp:nvSpPr>
        <dsp:cNvPr id="0" name=""/>
        <dsp:cNvSpPr/>
      </dsp:nvSpPr>
      <dsp:spPr>
        <a:xfrm>
          <a:off x="6219706" y="1691591"/>
          <a:ext cx="0" cy="553020"/>
        </a:xfrm>
        <a:prstGeom prst="line">
          <a:avLst/>
        </a:prstGeom>
        <a:solidFill>
          <a:schemeClr val="accent2">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7D38D054-95DE-4C47-B94F-146C0E9A0FD1}">
      <dsp:nvSpPr>
        <dsp:cNvPr id="0" name=""/>
        <dsp:cNvSpPr/>
      </dsp:nvSpPr>
      <dsp:spPr>
        <a:xfrm>
          <a:off x="5143353" y="1585866"/>
          <a:ext cx="81326" cy="8132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3D39460-9626-45ED-A178-92594F534A5F}">
      <dsp:nvSpPr>
        <dsp:cNvPr id="0" name=""/>
        <dsp:cNvSpPr/>
      </dsp:nvSpPr>
      <dsp:spPr>
        <a:xfrm>
          <a:off x="6179043" y="1585866"/>
          <a:ext cx="81326" cy="81326"/>
        </a:xfrm>
        <a:prstGeom prst="ellipse">
          <a:avLst/>
        </a:prstGeom>
        <a:solidFill>
          <a:schemeClr val="lt1">
            <a:alpha val="90000"/>
            <a:hueOff val="0"/>
            <a:satOff val="0"/>
            <a:lumOff val="0"/>
            <a:alphaOff val="0"/>
          </a:schemeClr>
        </a:solidFill>
        <a:ln w="12700" cap="flat" cmpd="sng" algn="ctr">
          <a:solidFill>
            <a:srgbClr val="6583C2"/>
          </a:solidFill>
          <a:prstDash val="solid"/>
          <a:miter lim="800000"/>
        </a:ln>
        <a:effectLst/>
      </dsp:spPr>
      <dsp:style>
        <a:lnRef idx="2">
          <a:scrgbClr r="0" g="0" b="0"/>
        </a:lnRef>
        <a:fillRef idx="1">
          <a:scrgbClr r="0" g="0" b="0"/>
        </a:fillRef>
        <a:effectRef idx="0">
          <a:scrgbClr r="0" g="0" b="0"/>
        </a:effectRef>
        <a:fontRef idx="minor"/>
      </dsp:style>
    </dsp:sp>
    <dsp:sp modelId="{BE606246-8CCD-4171-BB97-B77C8F5F1B87}">
      <dsp:nvSpPr>
        <dsp:cNvPr id="0" name=""/>
        <dsp:cNvSpPr/>
      </dsp:nvSpPr>
      <dsp:spPr>
        <a:xfrm>
          <a:off x="6426844" y="1746893"/>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00100">
            <a:lnSpc>
              <a:spcPct val="90000"/>
            </a:lnSpc>
            <a:spcBef>
              <a:spcPct val="0"/>
            </a:spcBef>
            <a:spcAft>
              <a:spcPct val="35000"/>
            </a:spcAft>
            <a:buNone/>
            <a:defRPr b="1"/>
          </a:pPr>
          <a:r>
            <a:rPr lang="en-US" sz="1800" kern="1200" dirty="0"/>
            <a:t>September</a:t>
          </a:r>
        </a:p>
      </dsp:txBody>
      <dsp:txXfrm>
        <a:off x="6426844" y="1746893"/>
        <a:ext cx="1657103" cy="367595"/>
      </dsp:txXfrm>
    </dsp:sp>
    <dsp:sp modelId="{2DD1525E-407F-47DA-9F65-E17A288A0FBA}">
      <dsp:nvSpPr>
        <dsp:cNvPr id="0" name=""/>
        <dsp:cNvSpPr/>
      </dsp:nvSpPr>
      <dsp:spPr>
        <a:xfrm>
          <a:off x="6343989" y="256839"/>
          <a:ext cx="1822814" cy="751609"/>
        </a:xfrm>
        <a:prstGeom prst="rect">
          <a:avLst/>
        </a:prstGeom>
        <a:solidFill>
          <a:srgbClr val="4A4949"/>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International Literacy Day</a:t>
          </a:r>
        </a:p>
      </dsp:txBody>
      <dsp:txXfrm>
        <a:off x="6343989" y="256839"/>
        <a:ext cx="1822814" cy="751609"/>
      </dsp:txXfrm>
    </dsp:sp>
    <dsp:sp modelId="{8DC9331B-EB59-4154-AF87-BD18AC37F797}">
      <dsp:nvSpPr>
        <dsp:cNvPr id="0" name=""/>
        <dsp:cNvSpPr/>
      </dsp:nvSpPr>
      <dsp:spPr>
        <a:xfrm>
          <a:off x="7255396" y="1008448"/>
          <a:ext cx="0" cy="553020"/>
        </a:xfrm>
        <a:prstGeom prst="line">
          <a:avLst/>
        </a:prstGeom>
        <a:solidFill>
          <a:schemeClr val="accent3">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7C09E6F6-2ACF-466C-992E-CE5CE2D6C437}">
      <dsp:nvSpPr>
        <dsp:cNvPr id="0" name=""/>
        <dsp:cNvSpPr/>
      </dsp:nvSpPr>
      <dsp:spPr>
        <a:xfrm>
          <a:off x="7462534" y="1138570"/>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00100">
            <a:lnSpc>
              <a:spcPct val="90000"/>
            </a:lnSpc>
            <a:spcBef>
              <a:spcPct val="0"/>
            </a:spcBef>
            <a:spcAft>
              <a:spcPct val="35000"/>
            </a:spcAft>
            <a:buNone/>
            <a:defRPr b="1"/>
          </a:pPr>
          <a:r>
            <a:rPr lang="en-US" sz="1800" kern="1200" dirty="0"/>
            <a:t>October</a:t>
          </a:r>
        </a:p>
      </dsp:txBody>
      <dsp:txXfrm>
        <a:off x="7462534" y="1138570"/>
        <a:ext cx="1657103" cy="367595"/>
      </dsp:txXfrm>
    </dsp:sp>
    <dsp:sp modelId="{AB66F79F-3245-4192-97D1-6C6C6127B6D4}">
      <dsp:nvSpPr>
        <dsp:cNvPr id="0" name=""/>
        <dsp:cNvSpPr/>
      </dsp:nvSpPr>
      <dsp:spPr>
        <a:xfrm>
          <a:off x="7379679" y="2244611"/>
          <a:ext cx="1822814" cy="751609"/>
        </a:xfrm>
        <a:prstGeom prst="rect">
          <a:avLst/>
        </a:prstGeom>
        <a:solidFill>
          <a:srgbClr val="4A4949"/>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Black History Month</a:t>
          </a:r>
        </a:p>
      </dsp:txBody>
      <dsp:txXfrm>
        <a:off x="7379679" y="2244611"/>
        <a:ext cx="1822814" cy="751609"/>
      </dsp:txXfrm>
    </dsp:sp>
    <dsp:sp modelId="{2ECDA8F9-CA67-4E57-9416-98AFDB72F42C}">
      <dsp:nvSpPr>
        <dsp:cNvPr id="0" name=""/>
        <dsp:cNvSpPr/>
      </dsp:nvSpPr>
      <dsp:spPr>
        <a:xfrm>
          <a:off x="8291086" y="1691591"/>
          <a:ext cx="0" cy="553020"/>
        </a:xfrm>
        <a:prstGeom prst="line">
          <a:avLst/>
        </a:prstGeom>
        <a:solidFill>
          <a:schemeClr val="accent4">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8BF7C3CF-724F-410D-BFAE-3D96F7269051}">
      <dsp:nvSpPr>
        <dsp:cNvPr id="0" name=""/>
        <dsp:cNvSpPr/>
      </dsp:nvSpPr>
      <dsp:spPr>
        <a:xfrm>
          <a:off x="7214733" y="1585866"/>
          <a:ext cx="81326" cy="8132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7AA3346-F4CC-4340-BA1E-A1A5066F0DE0}">
      <dsp:nvSpPr>
        <dsp:cNvPr id="0" name=""/>
        <dsp:cNvSpPr/>
      </dsp:nvSpPr>
      <dsp:spPr>
        <a:xfrm>
          <a:off x="8250423" y="1585866"/>
          <a:ext cx="81326" cy="8132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2470311-1D38-4B2F-9502-9997B6F88ADF}">
      <dsp:nvSpPr>
        <dsp:cNvPr id="0" name=""/>
        <dsp:cNvSpPr/>
      </dsp:nvSpPr>
      <dsp:spPr>
        <a:xfrm>
          <a:off x="8498224" y="1746893"/>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00100">
            <a:lnSpc>
              <a:spcPct val="90000"/>
            </a:lnSpc>
            <a:spcBef>
              <a:spcPct val="0"/>
            </a:spcBef>
            <a:spcAft>
              <a:spcPct val="35000"/>
            </a:spcAft>
            <a:buNone/>
            <a:defRPr b="1"/>
          </a:pPr>
          <a:r>
            <a:rPr lang="en-US" sz="1800" kern="1200" dirty="0"/>
            <a:t>November</a:t>
          </a:r>
        </a:p>
      </dsp:txBody>
      <dsp:txXfrm>
        <a:off x="8498224" y="1746893"/>
        <a:ext cx="1657103" cy="367595"/>
      </dsp:txXfrm>
    </dsp:sp>
    <dsp:sp modelId="{1030C265-46F8-44A3-A7F2-803FC2996105}">
      <dsp:nvSpPr>
        <dsp:cNvPr id="0" name=""/>
        <dsp:cNvSpPr/>
      </dsp:nvSpPr>
      <dsp:spPr>
        <a:xfrm>
          <a:off x="8415369" y="469558"/>
          <a:ext cx="1822814" cy="538889"/>
        </a:xfrm>
        <a:prstGeom prst="rect">
          <a:avLst/>
        </a:prstGeom>
        <a:solidFill>
          <a:srgbClr val="4A4949"/>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Diwali</a:t>
          </a:r>
          <a:endParaRPr lang="en-US" sz="1500" kern="1200" dirty="0">
            <a:solidFill>
              <a:schemeClr val="bg1"/>
            </a:solidFill>
          </a:endParaRPr>
        </a:p>
      </dsp:txBody>
      <dsp:txXfrm>
        <a:off x="8415369" y="469558"/>
        <a:ext cx="1822814" cy="538889"/>
      </dsp:txXfrm>
    </dsp:sp>
    <dsp:sp modelId="{1D6D81B6-E058-4DE6-95C6-525ABE154EF7}">
      <dsp:nvSpPr>
        <dsp:cNvPr id="0" name=""/>
        <dsp:cNvSpPr/>
      </dsp:nvSpPr>
      <dsp:spPr>
        <a:xfrm>
          <a:off x="9326776" y="1008448"/>
          <a:ext cx="0" cy="553020"/>
        </a:xfrm>
        <a:prstGeom prst="line">
          <a:avLst/>
        </a:prstGeom>
        <a:solidFill>
          <a:schemeClr val="accent5">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D43FD90B-24FF-4077-B919-23C0140BFB3A}">
      <dsp:nvSpPr>
        <dsp:cNvPr id="0" name=""/>
        <dsp:cNvSpPr/>
      </dsp:nvSpPr>
      <dsp:spPr>
        <a:xfrm>
          <a:off x="9533914" y="1138570"/>
          <a:ext cx="1657103" cy="3675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00100">
            <a:lnSpc>
              <a:spcPct val="90000"/>
            </a:lnSpc>
            <a:spcBef>
              <a:spcPct val="0"/>
            </a:spcBef>
            <a:spcAft>
              <a:spcPct val="35000"/>
            </a:spcAft>
            <a:buNone/>
            <a:defRPr b="1"/>
          </a:pPr>
          <a:r>
            <a:rPr lang="en-US" sz="1800" kern="1200" dirty="0"/>
            <a:t>December</a:t>
          </a:r>
        </a:p>
      </dsp:txBody>
      <dsp:txXfrm>
        <a:off x="9533914" y="1138570"/>
        <a:ext cx="1657103" cy="367595"/>
      </dsp:txXfrm>
    </dsp:sp>
    <dsp:sp modelId="{A8213E11-7AB5-4551-B4AA-0BAF92F31290}">
      <dsp:nvSpPr>
        <dsp:cNvPr id="0" name=""/>
        <dsp:cNvSpPr/>
      </dsp:nvSpPr>
      <dsp:spPr>
        <a:xfrm>
          <a:off x="9409735" y="2255399"/>
          <a:ext cx="1822814" cy="538889"/>
        </a:xfrm>
        <a:prstGeom prst="rect">
          <a:avLst/>
        </a:prstGeom>
        <a:solidFill>
          <a:srgbClr val="4A4949"/>
        </a:solidFill>
        <a:ln w="12700" cap="flat" cmpd="sng" algn="ctr">
          <a:solidFill>
            <a:srgbClr val="4A4949">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Human</a:t>
          </a:r>
          <a:r>
            <a:rPr lang="en-US" sz="1500" kern="1200" dirty="0">
              <a:solidFill>
                <a:schemeClr val="bg1"/>
              </a:solidFill>
            </a:rPr>
            <a:t> Rights Day </a:t>
          </a:r>
        </a:p>
      </dsp:txBody>
      <dsp:txXfrm>
        <a:off x="9409735" y="2255399"/>
        <a:ext cx="1822814" cy="538889"/>
      </dsp:txXfrm>
    </dsp:sp>
    <dsp:sp modelId="{567263A4-F463-40AB-B63F-CF26E549B337}">
      <dsp:nvSpPr>
        <dsp:cNvPr id="0" name=""/>
        <dsp:cNvSpPr/>
      </dsp:nvSpPr>
      <dsp:spPr>
        <a:xfrm>
          <a:off x="10362465" y="1691591"/>
          <a:ext cx="0" cy="553020"/>
        </a:xfrm>
        <a:prstGeom prst="line">
          <a:avLst/>
        </a:prstGeom>
        <a:solidFill>
          <a:schemeClr val="accent6">
            <a:hueOff val="0"/>
            <a:satOff val="0"/>
            <a:lumOff val="0"/>
            <a:alphaOff val="0"/>
          </a:schemeClr>
        </a:solidFill>
        <a:ln w="6350" cap="flat" cmpd="sng" algn="ctr">
          <a:solidFill>
            <a:srgbClr val="6583C2"/>
          </a:solidFill>
          <a:prstDash val="dash"/>
          <a:miter lim="800000"/>
        </a:ln>
        <a:effectLst/>
      </dsp:spPr>
      <dsp:style>
        <a:lnRef idx="2">
          <a:scrgbClr r="0" g="0" b="0"/>
        </a:lnRef>
        <a:fillRef idx="1">
          <a:scrgbClr r="0" g="0" b="0"/>
        </a:fillRef>
        <a:effectRef idx="0">
          <a:scrgbClr r="0" g="0" b="0"/>
        </a:effectRef>
        <a:fontRef idx="minor">
          <a:schemeClr val="lt1"/>
        </a:fontRef>
      </dsp:style>
    </dsp:sp>
    <dsp:sp modelId="{F19CF1C1-C7AD-4D20-80CC-AFC0EBEED6CC}">
      <dsp:nvSpPr>
        <dsp:cNvPr id="0" name=""/>
        <dsp:cNvSpPr/>
      </dsp:nvSpPr>
      <dsp:spPr>
        <a:xfrm>
          <a:off x="9286112" y="1585866"/>
          <a:ext cx="81326" cy="8132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7B511C60-CE18-43FF-AA87-335144AD5A59}">
      <dsp:nvSpPr>
        <dsp:cNvPr id="0" name=""/>
        <dsp:cNvSpPr/>
      </dsp:nvSpPr>
      <dsp:spPr>
        <a:xfrm>
          <a:off x="10321802" y="1585866"/>
          <a:ext cx="81326" cy="81326"/>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DC3F99-BB8A-4816-BFFF-C79F59C2744A}" type="datetimeFigureOut">
              <a:t>3/25/2026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EF7B63-B18D-41BF-A304-7533D9C81303}" type="slidenum">
              <a:t>‹#›</a:t>
            </a:fld>
            <a:endParaRPr lang="en-US"/>
          </a:p>
        </p:txBody>
      </p:sp>
    </p:spTree>
    <p:extLst>
      <p:ext uri="{BB962C8B-B14F-4D97-AF65-F5344CB8AC3E}">
        <p14:creationId xmlns:p14="http://schemas.microsoft.com/office/powerpoint/2010/main" val="4156604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6C237-CC02-D964-CC8D-E1B1972EE1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E6B181D-7678-A904-2BDA-1BE426C913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8DA03D-C185-76B3-A570-9D3099CCFE5C}"/>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5" name="Footer Placeholder 4">
            <a:extLst>
              <a:ext uri="{FF2B5EF4-FFF2-40B4-BE49-F238E27FC236}">
                <a16:creationId xmlns:a16="http://schemas.microsoft.com/office/drawing/2014/main" id="{7D709BB4-4322-CD4A-32F5-CFFF0EAAF2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C78D84-F93B-22F3-5C96-D1D177173D5D}"/>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4287936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F14AE-A089-E7A3-FBD0-4A6607EA9E6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9A6B71-CA88-7C72-FD01-2CCB46C5D8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F4BC1-DF71-80A1-EEC3-47D6F1634500}"/>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5" name="Footer Placeholder 4">
            <a:extLst>
              <a:ext uri="{FF2B5EF4-FFF2-40B4-BE49-F238E27FC236}">
                <a16:creationId xmlns:a16="http://schemas.microsoft.com/office/drawing/2014/main" id="{ACCC7EBC-6665-4A51-57D7-D330D45DB5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13EDC4-31DB-BCDF-33B5-26DF98BD3D1F}"/>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1677325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D37133-4BE6-0284-EE6F-AECF202D33C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3266C1-B6DB-1306-13B0-7E82B931D6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FFCCCA-90C3-1FDF-BFB7-1EADC03F47F5}"/>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5" name="Footer Placeholder 4">
            <a:extLst>
              <a:ext uri="{FF2B5EF4-FFF2-40B4-BE49-F238E27FC236}">
                <a16:creationId xmlns:a16="http://schemas.microsoft.com/office/drawing/2014/main" id="{61BD5664-706F-0FD3-D12E-6D40064E28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968EC4-3B1D-9582-0747-B6AB4BF8E6A0}"/>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634187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64CCF-4B2A-78BF-2E37-0BC383A8E0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A043AAD-38B0-FB5E-3E06-DABA10F5E2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FB4E71-D179-A1C3-0F10-797C84970564}"/>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5" name="Footer Placeholder 4">
            <a:extLst>
              <a:ext uri="{FF2B5EF4-FFF2-40B4-BE49-F238E27FC236}">
                <a16:creationId xmlns:a16="http://schemas.microsoft.com/office/drawing/2014/main" id="{9D6B06D8-284C-7095-509F-F31FBEEF7E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6EBAD7-134D-0145-82D1-4D4910693062}"/>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3298614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C4573-0E8D-E2BD-2233-548A594081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3C7923B-1180-3CB4-6B1E-ABD7FB1E2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B92164-6057-A223-192C-D28EBC7884E2}"/>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5" name="Footer Placeholder 4">
            <a:extLst>
              <a:ext uri="{FF2B5EF4-FFF2-40B4-BE49-F238E27FC236}">
                <a16:creationId xmlns:a16="http://schemas.microsoft.com/office/drawing/2014/main" id="{37517F70-2D4E-0676-6623-5AACAE5402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89A53B-2FBE-6C84-C125-83360B4D957B}"/>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373084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F7057-0918-F979-7BE1-2ED49FA50F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F7A606-D1A5-043D-B245-6022512DD2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C019242-2C0D-BB5B-CA8B-062E918E71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EB9EDF5-1EA4-373A-B225-052C04EFDAF5}"/>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6" name="Footer Placeholder 5">
            <a:extLst>
              <a:ext uri="{FF2B5EF4-FFF2-40B4-BE49-F238E27FC236}">
                <a16:creationId xmlns:a16="http://schemas.microsoft.com/office/drawing/2014/main" id="{C2824686-6F69-2446-1467-F3BA430104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DC73AF-115E-47D0-B2E5-7CA0A99F6299}"/>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3505917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95959-C3BE-F067-9E0C-BFFD746C830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F37728-2998-DA24-74B1-6853932648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890F25-6B4C-A620-8DA1-88BB8F69DE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03733C0-47FA-396C-C9AA-A289EB17D9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FA7FC3-9680-348D-F1AB-79DF68DD80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8591294-7B74-BAAC-8D77-A0C00BBE4183}"/>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8" name="Footer Placeholder 7">
            <a:extLst>
              <a:ext uri="{FF2B5EF4-FFF2-40B4-BE49-F238E27FC236}">
                <a16:creationId xmlns:a16="http://schemas.microsoft.com/office/drawing/2014/main" id="{E91E5F3E-2001-D2DA-DC46-8CFAF4FCAA3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0054766-196F-FDA5-F3A1-B670B0038D7F}"/>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4003689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2C712-C0BF-88BA-0042-8985F75E02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18D128-E428-2AD4-D914-156B59774B1D}"/>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4" name="Footer Placeholder 3">
            <a:extLst>
              <a:ext uri="{FF2B5EF4-FFF2-40B4-BE49-F238E27FC236}">
                <a16:creationId xmlns:a16="http://schemas.microsoft.com/office/drawing/2014/main" id="{F9D3BCE0-FF2E-DCBF-3F72-5F3BDC66C4B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EF7E09A-2EC0-F553-D225-2991BCFC38FA}"/>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3635937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869CDA-C27C-5A42-AB0D-2138DD2C5BCD}"/>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3" name="Footer Placeholder 2">
            <a:extLst>
              <a:ext uri="{FF2B5EF4-FFF2-40B4-BE49-F238E27FC236}">
                <a16:creationId xmlns:a16="http://schemas.microsoft.com/office/drawing/2014/main" id="{89BFD1E1-6831-E7A2-8877-47E71910C7C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3E734D1-1A15-D03E-9B89-D885EA2C576A}"/>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2444800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DBF6C-C528-DED3-EB3A-55CA59F82D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A0E569C-EC0F-8D90-7FF5-B085F02067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933CCD6-9FB5-F814-04A5-7CC949982E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FC21E5-3639-1B0E-FAAF-D0367DA13F04}"/>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6" name="Footer Placeholder 5">
            <a:extLst>
              <a:ext uri="{FF2B5EF4-FFF2-40B4-BE49-F238E27FC236}">
                <a16:creationId xmlns:a16="http://schemas.microsoft.com/office/drawing/2014/main" id="{8382CBC2-8ED4-9634-E1AB-8D28EA35F7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6B1301-70A0-07F5-B6DF-F7CF7F67AB84}"/>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2619272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70C25-2E60-A911-4119-A8C1B04EC9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5FCB64-29AF-1A84-0E02-FACDB33AEB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422A422-6C4F-D2E5-0741-B71942E8D3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9B4E63-7EE4-0EC6-942A-0D642F3A4B03}"/>
              </a:ext>
            </a:extLst>
          </p:cNvPr>
          <p:cNvSpPr>
            <a:spLocks noGrp="1"/>
          </p:cNvSpPr>
          <p:nvPr>
            <p:ph type="dt" sz="half" idx="10"/>
          </p:nvPr>
        </p:nvSpPr>
        <p:spPr/>
        <p:txBody>
          <a:bodyPr/>
          <a:lstStyle/>
          <a:p>
            <a:fld id="{86EB5A5C-E6F8-488F-8182-54AE859ADE1A}" type="datetimeFigureOut">
              <a:rPr lang="en-GB" smtClean="0"/>
              <a:t>25/03/2026</a:t>
            </a:fld>
            <a:endParaRPr lang="en-GB"/>
          </a:p>
        </p:txBody>
      </p:sp>
      <p:sp>
        <p:nvSpPr>
          <p:cNvPr id="6" name="Footer Placeholder 5">
            <a:extLst>
              <a:ext uri="{FF2B5EF4-FFF2-40B4-BE49-F238E27FC236}">
                <a16:creationId xmlns:a16="http://schemas.microsoft.com/office/drawing/2014/main" id="{2CD3FEE0-89A3-8718-D07C-564690E4AE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C2351F-64F3-3730-0808-ECEF66FAFFBB}"/>
              </a:ext>
            </a:extLst>
          </p:cNvPr>
          <p:cNvSpPr>
            <a:spLocks noGrp="1"/>
          </p:cNvSpPr>
          <p:nvPr>
            <p:ph type="sldNum" sz="quarter" idx="12"/>
          </p:nvPr>
        </p:nvSpPr>
        <p:spPr/>
        <p:txBody>
          <a:bodyPr/>
          <a:lstStyle/>
          <a:p>
            <a:fld id="{91AA5D08-BC10-49BE-93AA-29299ADF7C5C}" type="slidenum">
              <a:rPr lang="en-GB" smtClean="0"/>
              <a:t>‹#›</a:t>
            </a:fld>
            <a:endParaRPr lang="en-GB"/>
          </a:p>
        </p:txBody>
      </p:sp>
    </p:spTree>
    <p:extLst>
      <p:ext uri="{BB962C8B-B14F-4D97-AF65-F5344CB8AC3E}">
        <p14:creationId xmlns:p14="http://schemas.microsoft.com/office/powerpoint/2010/main" val="1339443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484736-66BF-6A9E-276C-0FFA042209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D03B16-A8F2-4313-C153-77EED4BDE5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4DDF3C-2693-42C3-B0E5-2BADF1C263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EB5A5C-E6F8-488F-8182-54AE859ADE1A}" type="datetimeFigureOut">
              <a:rPr lang="en-GB" smtClean="0"/>
              <a:t>25/03/2026</a:t>
            </a:fld>
            <a:endParaRPr lang="en-GB"/>
          </a:p>
        </p:txBody>
      </p:sp>
      <p:sp>
        <p:nvSpPr>
          <p:cNvPr id="5" name="Footer Placeholder 4">
            <a:extLst>
              <a:ext uri="{FF2B5EF4-FFF2-40B4-BE49-F238E27FC236}">
                <a16:creationId xmlns:a16="http://schemas.microsoft.com/office/drawing/2014/main" id="{35DA3FEB-117A-4AA0-5D16-D23D7681DF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26553D6-FF8D-C713-A66D-1C7464581E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AA5D08-BC10-49BE-93AA-29299ADF7C5C}" type="slidenum">
              <a:rPr lang="en-GB" smtClean="0"/>
              <a:t>‹#›</a:t>
            </a:fld>
            <a:endParaRPr lang="en-GB"/>
          </a:p>
        </p:txBody>
      </p:sp>
    </p:spTree>
    <p:extLst>
      <p:ext uri="{BB962C8B-B14F-4D97-AF65-F5344CB8AC3E}">
        <p14:creationId xmlns:p14="http://schemas.microsoft.com/office/powerpoint/2010/main" val="39941170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949445-06D0-FED9-4734-85B6B9E1AC9E}"/>
              </a:ext>
            </a:extLst>
          </p:cNvPr>
          <p:cNvSpPr/>
          <p:nvPr/>
        </p:nvSpPr>
        <p:spPr>
          <a:xfrm>
            <a:off x="0" y="-1"/>
            <a:ext cx="12192000" cy="1313155"/>
          </a:xfrm>
          <a:prstGeom prst="rect">
            <a:avLst/>
          </a:prstGeom>
          <a:solidFill>
            <a:srgbClr val="6583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7FC3785-802F-36B5-DC7A-D3CD3320E541}"/>
              </a:ext>
            </a:extLst>
          </p:cNvPr>
          <p:cNvSpPr>
            <a:spLocks noGrp="1"/>
          </p:cNvSpPr>
          <p:nvPr>
            <p:ph type="title"/>
          </p:nvPr>
        </p:nvSpPr>
        <p:spPr>
          <a:xfrm>
            <a:off x="420414" y="-1127"/>
            <a:ext cx="11592910" cy="1325563"/>
          </a:xfrm>
        </p:spPr>
        <p:txBody>
          <a:bodyPr/>
          <a:lstStyle/>
          <a:p>
            <a:r>
              <a:rPr lang="en-GB" dirty="0">
                <a:solidFill>
                  <a:schemeClr val="bg1"/>
                </a:solidFill>
                <a:latin typeface="Calibri"/>
                <a:ea typeface="Calibri"/>
                <a:cs typeface="Calibri"/>
              </a:rPr>
              <a:t>Diversity, Equality, Inclusion &amp; Belonging Calendar</a:t>
            </a:r>
          </a:p>
        </p:txBody>
      </p:sp>
      <p:sp>
        <p:nvSpPr>
          <p:cNvPr id="3" name="Content Placeholder 2">
            <a:extLst>
              <a:ext uri="{FF2B5EF4-FFF2-40B4-BE49-F238E27FC236}">
                <a16:creationId xmlns:a16="http://schemas.microsoft.com/office/drawing/2014/main" id="{9F8053FE-A4CC-0087-C40A-B512EBC0997B}"/>
              </a:ext>
            </a:extLst>
          </p:cNvPr>
          <p:cNvSpPr>
            <a:spLocks noGrp="1"/>
          </p:cNvSpPr>
          <p:nvPr>
            <p:ph idx="1"/>
          </p:nvPr>
        </p:nvSpPr>
        <p:spPr>
          <a:xfrm>
            <a:off x="541539" y="1615736"/>
            <a:ext cx="5554462" cy="4673193"/>
          </a:xfrm>
        </p:spPr>
        <p:txBody>
          <a:bodyPr vert="horz" lIns="91440" tIns="45720" rIns="91440" bIns="45720" rtlCol="0" anchor="t">
            <a:noAutofit/>
          </a:bodyPr>
          <a:lstStyle/>
          <a:p>
            <a:pPr marL="171450" indent="-171450"/>
            <a:endParaRPr lang="en-US" sz="1200" dirty="0">
              <a:solidFill>
                <a:srgbClr val="0E101A"/>
              </a:solidFill>
              <a:latin typeface="Aptos"/>
              <a:cs typeface="Arial"/>
            </a:endParaRPr>
          </a:p>
          <a:p>
            <a:pPr marL="0" indent="0">
              <a:buNone/>
            </a:pPr>
            <a:endParaRPr lang="en-US" sz="1200" dirty="0">
              <a:solidFill>
                <a:srgbClr val="0E101A"/>
              </a:solidFill>
              <a:latin typeface="Aptos"/>
              <a:cs typeface="Arial"/>
            </a:endParaRPr>
          </a:p>
          <a:p>
            <a:pPr marL="0" indent="0">
              <a:buNone/>
            </a:pPr>
            <a:endParaRPr lang="en-US" sz="1200" dirty="0">
              <a:solidFill>
                <a:srgbClr val="0E101A"/>
              </a:solidFill>
              <a:latin typeface="Aptos"/>
              <a:cs typeface="Arial"/>
            </a:endParaRPr>
          </a:p>
          <a:p>
            <a:endParaRPr lang="en-US" sz="1200" b="1" dirty="0">
              <a:solidFill>
                <a:srgbClr val="0E101A"/>
              </a:solidFill>
              <a:latin typeface="Aptos"/>
              <a:cs typeface="Arial"/>
            </a:endParaRPr>
          </a:p>
          <a:p>
            <a:endParaRPr lang="en-US" sz="1200" b="1" dirty="0">
              <a:solidFill>
                <a:srgbClr val="0E101A"/>
              </a:solidFill>
              <a:latin typeface="Aptos"/>
              <a:cs typeface="Arial"/>
            </a:endParaRPr>
          </a:p>
          <a:p>
            <a:endParaRPr lang="en-US" sz="1200" b="1" dirty="0">
              <a:solidFill>
                <a:srgbClr val="0E101A"/>
              </a:solidFill>
              <a:latin typeface="Aptos"/>
              <a:cs typeface="Arial"/>
            </a:endParaRPr>
          </a:p>
          <a:p>
            <a:endParaRPr lang="en-US" sz="1200" b="1" dirty="0">
              <a:solidFill>
                <a:srgbClr val="0E101A"/>
              </a:solidFill>
              <a:latin typeface="Aptos"/>
              <a:cs typeface="Arial"/>
            </a:endParaRPr>
          </a:p>
          <a:p>
            <a:pPr marL="0" indent="0">
              <a:buNone/>
            </a:pPr>
            <a:endParaRPr lang="en-US" sz="1200" b="1" dirty="0">
              <a:solidFill>
                <a:srgbClr val="0E101A"/>
              </a:solidFill>
              <a:latin typeface="Aptos"/>
              <a:cs typeface="Arial"/>
            </a:endParaRPr>
          </a:p>
        </p:txBody>
      </p:sp>
      <p:graphicFrame>
        <p:nvGraphicFramePr>
          <p:cNvPr id="6" name="Content Placeholder 2">
            <a:extLst>
              <a:ext uri="{FF2B5EF4-FFF2-40B4-BE49-F238E27FC236}">
                <a16:creationId xmlns:a16="http://schemas.microsoft.com/office/drawing/2014/main" id="{8E552545-D73B-5D1A-1422-AF7ECEC83564}"/>
              </a:ext>
            </a:extLst>
          </p:cNvPr>
          <p:cNvGraphicFramePr>
            <a:graphicFrameLocks/>
          </p:cNvGraphicFramePr>
          <p:nvPr>
            <p:extLst>
              <p:ext uri="{D42A27DB-BD31-4B8C-83A1-F6EECF244321}">
                <p14:modId xmlns:p14="http://schemas.microsoft.com/office/powerpoint/2010/main" val="742691565"/>
              </p:ext>
            </p:extLst>
          </p:nvPr>
        </p:nvGraphicFramePr>
        <p:xfrm>
          <a:off x="515007" y="2325802"/>
          <a:ext cx="11403724" cy="32530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526151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LengthInSeconds xmlns="cec3a14d-f2f3-4ff5-a2cd-e54912a526fb" xsi:nil="true"/>
    <Date xmlns="cec3a14d-f2f3-4ff5-a2cd-e54912a526fb" xsi:nil="true"/>
    <UpdatedinPro xmlns="cec3a14d-f2f3-4ff5-a2cd-e54912a526fb">false</UpdatedinPro>
    <Datemodified xmlns="cec3a14d-f2f3-4ff5-a2cd-e54912a526fb" xsi:nil="true"/>
    <_ip_UnifiedCompliancePolicyUIAction xmlns="http://schemas.microsoft.com/sharepoint/v3" xsi:nil="true"/>
    <_ip_UnifiedCompliancePolicyProperties xmlns="http://schemas.microsoft.com/sharepoint/v3" xsi:nil="true"/>
    <Date_x0020__x0026__x0020_Time xmlns="cec3a14d-f2f3-4ff5-a2cd-e54912a526fb" xsi:nil="true"/>
    <SharedWithUsers xmlns="d33fc29f-2b5b-4a8c-8152-7d0d1ab4903b">
      <UserInfo>
        <DisplayName/>
        <AccountId xsi:nil="true"/>
        <AccountType/>
      </UserInfo>
    </SharedWithUsers>
    <lcf76f155ced4ddcb4097134ff3c332f xmlns="cec3a14d-f2f3-4ff5-a2cd-e54912a526fb">
      <Terms xmlns="http://schemas.microsoft.com/office/infopath/2007/PartnerControls"/>
    </lcf76f155ced4ddcb4097134ff3c332f>
    <TaxCatchAll xmlns="b62af641-432b-41c2-98b4-d58b6764701b" xsi:nil="true"/>
    <Image xmlns="cec3a14d-f2f3-4ff5-a2cd-e54912a526f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7E570D3AF21DC438475B23FE808CCF8" ma:contentTypeVersion="40" ma:contentTypeDescription="Create a new document." ma:contentTypeScope="" ma:versionID="17390152c30ea247de7ecb996d46f7db">
  <xsd:schema xmlns:xsd="http://www.w3.org/2001/XMLSchema" xmlns:xs="http://www.w3.org/2001/XMLSchema" xmlns:p="http://schemas.microsoft.com/office/2006/metadata/properties" xmlns:ns1="http://schemas.microsoft.com/sharepoint/v3" xmlns:ns2="cec3a14d-f2f3-4ff5-a2cd-e54912a526fb" xmlns:ns3="d33fc29f-2b5b-4a8c-8152-7d0d1ab4903b" xmlns:ns4="b62af641-432b-41c2-98b4-d58b6764701b" targetNamespace="http://schemas.microsoft.com/office/2006/metadata/properties" ma:root="true" ma:fieldsID="ccb619729f74664982c8e9ac119081f3" ns1:_="" ns2:_="" ns3:_="" ns4:_="">
    <xsd:import namespace="http://schemas.microsoft.com/sharepoint/v3"/>
    <xsd:import namespace="cec3a14d-f2f3-4ff5-a2cd-e54912a526fb"/>
    <xsd:import namespace="d33fc29f-2b5b-4a8c-8152-7d0d1ab4903b"/>
    <xsd:import namespace="b62af641-432b-41c2-98b4-d58b6764701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1:_ip_UnifiedCompliancePolicyProperties" minOccurs="0"/>
                <xsd:element ref="ns1:_ip_UnifiedCompliancePolicyUIAction" minOccurs="0"/>
                <xsd:element ref="ns2:Date_x0020__x0026__x0020_Time" minOccurs="0"/>
                <xsd:element ref="ns2:MediaServiceAutoKeyPoints" minOccurs="0"/>
                <xsd:element ref="ns2:MediaServiceKeyPoints" minOccurs="0"/>
                <xsd:element ref="ns2:MediaLengthInSeconds" minOccurs="0"/>
                <xsd:element ref="ns2:UpdatedinPro" minOccurs="0"/>
                <xsd:element ref="ns4:TaxCatchAll" minOccurs="0"/>
                <xsd:element ref="ns2:lcf76f155ced4ddcb4097134ff3c332f" minOccurs="0"/>
                <xsd:element ref="ns2:Datemodified" minOccurs="0"/>
                <xsd:element ref="ns2:MediaServiceObjectDetectorVersions" minOccurs="0"/>
                <xsd:element ref="ns2:Date" minOccurs="0"/>
                <xsd:element ref="ns2:MediaServiceSearchProperties" minOccurs="0"/>
                <xsd:element ref="ns2:Imag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ec3a14d-f2f3-4ff5-a2cd-e54912a526f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Date_x0020__x0026__x0020_Time" ma:index="20" nillable="true" ma:displayName="Date &amp; Time" ma:format="DateOnly" ma:internalName="Date_x0020__x0026__x0020_Time">
      <xsd:simpleType>
        <xsd:restriction base="dms:DateTime"/>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UpdatedinPro" ma:index="24" nillable="true" ma:displayName="Updated in Pro" ma:default="0" ma:format="Dropdown" ma:internalName="UpdatedinPro">
      <xsd:simpleType>
        <xsd:restriction base="dms:Boolea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d6bd605-b1e7-4c3e-b749-71fb569b5a15" ma:termSetId="09814cd3-568e-fe90-9814-8d621ff8fb84" ma:anchorId="fba54fb3-c3e1-fe81-a776-ca4b69148c4d" ma:open="true" ma:isKeyword="false">
      <xsd:complexType>
        <xsd:sequence>
          <xsd:element ref="pc:Terms" minOccurs="0" maxOccurs="1"/>
        </xsd:sequence>
      </xsd:complexType>
    </xsd:element>
    <xsd:element name="Datemodified" ma:index="28" nillable="true" ma:displayName="Date modified" ma:format="DateOnly" ma:internalName="Datemodified">
      <xsd:simpleType>
        <xsd:restriction base="dms:DateTime"/>
      </xsd:simple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element name="Date" ma:index="30" nillable="true" ma:displayName="Date" ma:format="DateOnly" ma:internalName="Date">
      <xsd:simpleType>
        <xsd:restriction base="dms:DateTime"/>
      </xsd:simpleType>
    </xsd:element>
    <xsd:element name="MediaServiceSearchProperties" ma:index="31" nillable="true" ma:displayName="MediaServiceSearchProperties" ma:hidden="true" ma:internalName="MediaServiceSearchProperties" ma:readOnly="true">
      <xsd:simpleType>
        <xsd:restriction base="dms:Note"/>
      </xsd:simpleType>
    </xsd:element>
    <xsd:element name="Image" ma:index="32" nillable="true" ma:displayName="Image" ma:format="Thumbnail" ma:internalName="Image">
      <xsd:simpleType>
        <xsd:restriction base="dms:Unknown"/>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33fc29f-2b5b-4a8c-8152-7d0d1ab4903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62af641-432b-41c2-98b4-d58b6764701b"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6232231-cb4c-4e01-990c-d31d46943b16}" ma:internalName="TaxCatchAll" ma:showField="CatchAllData" ma:web="d33fc29f-2b5b-4a8c-8152-7d0d1ab4903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F0D4F2-B9B3-495F-AFA3-1BEC664B7258}">
  <ds:schemaRefs>
    <ds:schemaRef ds:uri="http://schemas.microsoft.com/sharepoint/v3/contenttype/forms"/>
  </ds:schemaRefs>
</ds:datastoreItem>
</file>

<file path=customXml/itemProps2.xml><?xml version="1.0" encoding="utf-8"?>
<ds:datastoreItem xmlns:ds="http://schemas.openxmlformats.org/officeDocument/2006/customXml" ds:itemID="{BE20230D-89F6-418B-9672-C9A5867620F5}">
  <ds:schemaRefs>
    <ds:schemaRef ds:uri="http://schemas.microsoft.com/office/2006/documentManagement/types"/>
    <ds:schemaRef ds:uri="http://www.w3.org/XML/1998/namespace"/>
    <ds:schemaRef ds:uri="http://purl.org/dc/dcmitype/"/>
    <ds:schemaRef ds:uri="http://schemas.microsoft.com/office/2006/metadata/properties"/>
    <ds:schemaRef ds:uri="cec3a14d-f2f3-4ff5-a2cd-e54912a526fb"/>
    <ds:schemaRef ds:uri="http://purl.org/dc/terms/"/>
    <ds:schemaRef ds:uri="http://schemas.microsoft.com/office/infopath/2007/PartnerControls"/>
    <ds:schemaRef ds:uri="http://purl.org/dc/elements/1.1/"/>
    <ds:schemaRef ds:uri="http://schemas.openxmlformats.org/package/2006/metadata/core-properties"/>
    <ds:schemaRef ds:uri="b62af641-432b-41c2-98b4-d58b6764701b"/>
    <ds:schemaRef ds:uri="d33fc29f-2b5b-4a8c-8152-7d0d1ab4903b"/>
    <ds:schemaRef ds:uri="http://schemas.microsoft.com/sharepoint/v3"/>
  </ds:schemaRefs>
</ds:datastoreItem>
</file>

<file path=customXml/itemProps3.xml><?xml version="1.0" encoding="utf-8"?>
<ds:datastoreItem xmlns:ds="http://schemas.openxmlformats.org/officeDocument/2006/customXml" ds:itemID="{990241DB-3A75-40A1-B2B9-4C488C0391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ec3a14d-f2f3-4ff5-a2cd-e54912a526fb"/>
    <ds:schemaRef ds:uri="d33fc29f-2b5b-4a8c-8152-7d0d1ab4903b"/>
    <ds:schemaRef ds:uri="b62af641-432b-41c2-98b4-d58b676470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8ff1d7b1-9d27-4ca2-bd29-4b5b316a8fd9}" enabled="0" method="" siteId="{8ff1d7b1-9d27-4ca2-bd29-4b5b316a8fd9}" removed="1"/>
</clbl:labelList>
</file>

<file path=docProps/app.xml><?xml version="1.0" encoding="utf-8"?>
<Properties xmlns="http://schemas.openxmlformats.org/officeDocument/2006/extended-properties" xmlns:vt="http://schemas.openxmlformats.org/officeDocument/2006/docPropsVTypes">
  <Template>office theme</Template>
  <TotalTime>672</TotalTime>
  <Words>50</Words>
  <Application>Microsoft Office PowerPoint</Application>
  <PresentationFormat>Widescreen</PresentationFormat>
  <Paragraphs>28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1_Office Theme</vt:lpstr>
      <vt:lpstr>Diversity, Equality, Inclusion &amp; Belonging Calendar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Recreational Offer at Northumberland College</dc:title>
  <dc:creator>Georgia Hakin</dc:creator>
  <cp:lastModifiedBy>Georgia Hakin</cp:lastModifiedBy>
  <cp:revision>160</cp:revision>
  <dcterms:created xsi:type="dcterms:W3CDTF">2024-07-12T14:04:51Z</dcterms:created>
  <dcterms:modified xsi:type="dcterms:W3CDTF">2026-03-25T13:49:10Z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0x01010097E570D3AF21DC438475B23FE808CCF8</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ies>
</file>